
<file path=[Content_Types].xml><?xml version="1.0" encoding="utf-8"?>
<Types xmlns="http://schemas.openxmlformats.org/package/2006/content-types">
  <Default Extension="jpeg" ContentType="image/jpeg"/>
  <Default Extension="JPG" ContentType="image/unknown"/>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64" r:id="rId3"/>
    <p:sldId id="265" r:id="rId4"/>
    <p:sldId id="269" r:id="rId5"/>
    <p:sldId id="258" r:id="rId6"/>
    <p:sldId id="272" r:id="rId7"/>
    <p:sldId id="267" r:id="rId8"/>
    <p:sldId id="268" r:id="rId9"/>
    <p:sldId id="279" r:id="rId10"/>
    <p:sldId id="282" r:id="rId11"/>
    <p:sldId id="283" r:id="rId12"/>
    <p:sldId id="284" r:id="rId13"/>
    <p:sldId id="281" r:id="rId14"/>
  </p:sldIdLst>
  <p:sldSz cx="12192000" cy="6858000"/>
  <p:notesSz cx="6858000" cy="9144000"/>
  <p:custDataLst>
    <p:tags r:id="rId15"/>
  </p:custData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10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2613"/>
    <a:srgbClr val="E5D2A3"/>
    <a:srgbClr val="3975B3"/>
    <a:srgbClr val="C7A17D"/>
    <a:srgbClr val="E4D3A7"/>
    <a:srgbClr val="DBAB7D"/>
    <a:srgbClr val="C91F25"/>
    <a:srgbClr val="000000"/>
    <a:srgbClr val="D0B381"/>
    <a:srgbClr val="DFBF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087" autoAdjust="0"/>
    <p:restoredTop sz="94660"/>
  </p:normalViewPr>
  <p:slideViewPr>
    <p:cSldViewPr snapToGrid="0" showGuides="1">
      <p:cViewPr>
        <p:scale>
          <a:sx n="75" d="100"/>
          <a:sy n="75" d="100"/>
        </p:scale>
        <p:origin x="1718" y="370"/>
      </p:cViewPr>
      <p:guideLst>
        <p:guide orient="horz" pos="2160"/>
        <p:guide pos="3840"/>
        <p:guide pos="1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E5596B-E081-4970-A1EF-D18B9CACE3D8}"/>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1BD27974-B6F6-4068-A721-9510F61F6C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A53BA5B7-90E7-4356-97A7-DC24995A31A3}"/>
              </a:ext>
            </a:extLst>
          </p:cNvPr>
          <p:cNvSpPr>
            <a:spLocks noGrp="1"/>
          </p:cNvSpPr>
          <p:nvPr>
            <p:ph type="dt" sz="half" idx="10"/>
          </p:nvPr>
        </p:nvSpPr>
        <p:spPr/>
        <p:txBody>
          <a:bodyPr/>
          <a:lstStyle/>
          <a:p>
            <a:fld id="{7CDB3B30-BA5F-405B-A683-6BDD7454EC4D}" type="datetimeFigureOut">
              <a:rPr lang="pt-BR" smtClean="0"/>
              <a:t>24/10/2022</a:t>
            </a:fld>
            <a:endParaRPr lang="pt-BR"/>
          </a:p>
        </p:txBody>
      </p:sp>
      <p:sp>
        <p:nvSpPr>
          <p:cNvPr id="5" name="Espaço Reservado para Rodapé 4">
            <a:extLst>
              <a:ext uri="{FF2B5EF4-FFF2-40B4-BE49-F238E27FC236}">
                <a16:creationId xmlns:a16="http://schemas.microsoft.com/office/drawing/2014/main" id="{7DDF59B4-E4EB-4812-B509-59E8A3AD94F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BDEA954-A426-4DA7-9D08-FC21B2F3984B}"/>
              </a:ext>
            </a:extLst>
          </p:cNvPr>
          <p:cNvSpPr>
            <a:spLocks noGrp="1"/>
          </p:cNvSpPr>
          <p:nvPr>
            <p:ph type="sldNum" sz="quarter" idx="12"/>
          </p:nvPr>
        </p:nvSpPr>
        <p:spPr/>
        <p:txBody>
          <a:bodyPr/>
          <a:lstStyle/>
          <a:p>
            <a:fld id="{F99099F2-2D56-44FC-B2CC-A8C70055E5C8}" type="slidenum">
              <a:rPr lang="pt-BR" smtClean="0"/>
              <a:t>‹nº›</a:t>
            </a:fld>
            <a:endParaRPr lang="pt-BR"/>
          </a:p>
        </p:txBody>
      </p:sp>
    </p:spTree>
    <p:extLst>
      <p:ext uri="{BB962C8B-B14F-4D97-AF65-F5344CB8AC3E}">
        <p14:creationId xmlns:p14="http://schemas.microsoft.com/office/powerpoint/2010/main" val="1023408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8CA030-F4D6-4BF4-931E-C81277A447C2}"/>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AE0585F1-9571-4A6D-8782-FE59D97ED38B}"/>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D5E0321-BFF9-4005-AC0F-BCD8ABC49A9C}"/>
              </a:ext>
            </a:extLst>
          </p:cNvPr>
          <p:cNvSpPr>
            <a:spLocks noGrp="1"/>
          </p:cNvSpPr>
          <p:nvPr>
            <p:ph type="dt" sz="half" idx="10"/>
          </p:nvPr>
        </p:nvSpPr>
        <p:spPr/>
        <p:txBody>
          <a:bodyPr/>
          <a:lstStyle/>
          <a:p>
            <a:fld id="{7CDB3B30-BA5F-405B-A683-6BDD7454EC4D}" type="datetimeFigureOut">
              <a:rPr lang="pt-BR" smtClean="0"/>
              <a:t>24/10/2022</a:t>
            </a:fld>
            <a:endParaRPr lang="pt-BR"/>
          </a:p>
        </p:txBody>
      </p:sp>
      <p:sp>
        <p:nvSpPr>
          <p:cNvPr id="5" name="Espaço Reservado para Rodapé 4">
            <a:extLst>
              <a:ext uri="{FF2B5EF4-FFF2-40B4-BE49-F238E27FC236}">
                <a16:creationId xmlns:a16="http://schemas.microsoft.com/office/drawing/2014/main" id="{E259E383-58A4-4882-8ABB-001699B2EC4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2C1C8B8-27DF-45CA-B184-3FF80D5953CC}"/>
              </a:ext>
            </a:extLst>
          </p:cNvPr>
          <p:cNvSpPr>
            <a:spLocks noGrp="1"/>
          </p:cNvSpPr>
          <p:nvPr>
            <p:ph type="sldNum" sz="quarter" idx="12"/>
          </p:nvPr>
        </p:nvSpPr>
        <p:spPr/>
        <p:txBody>
          <a:bodyPr/>
          <a:lstStyle/>
          <a:p>
            <a:fld id="{F99099F2-2D56-44FC-B2CC-A8C70055E5C8}" type="slidenum">
              <a:rPr lang="pt-BR" smtClean="0"/>
              <a:t>‹nº›</a:t>
            </a:fld>
            <a:endParaRPr lang="pt-BR"/>
          </a:p>
        </p:txBody>
      </p:sp>
    </p:spTree>
    <p:extLst>
      <p:ext uri="{BB962C8B-B14F-4D97-AF65-F5344CB8AC3E}">
        <p14:creationId xmlns:p14="http://schemas.microsoft.com/office/powerpoint/2010/main" val="544535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E308853-1E25-43B0-937F-69FA080304A3}"/>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71309491-A4D3-4DC1-82BA-C4EBC82918CF}"/>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60C258D-A564-4A06-B379-C35DE489818C}"/>
              </a:ext>
            </a:extLst>
          </p:cNvPr>
          <p:cNvSpPr>
            <a:spLocks noGrp="1"/>
          </p:cNvSpPr>
          <p:nvPr>
            <p:ph type="dt" sz="half" idx="10"/>
          </p:nvPr>
        </p:nvSpPr>
        <p:spPr/>
        <p:txBody>
          <a:bodyPr/>
          <a:lstStyle/>
          <a:p>
            <a:fld id="{7CDB3B30-BA5F-405B-A683-6BDD7454EC4D}" type="datetimeFigureOut">
              <a:rPr lang="pt-BR" smtClean="0"/>
              <a:t>24/10/2022</a:t>
            </a:fld>
            <a:endParaRPr lang="pt-BR"/>
          </a:p>
        </p:txBody>
      </p:sp>
      <p:sp>
        <p:nvSpPr>
          <p:cNvPr id="5" name="Espaço Reservado para Rodapé 4">
            <a:extLst>
              <a:ext uri="{FF2B5EF4-FFF2-40B4-BE49-F238E27FC236}">
                <a16:creationId xmlns:a16="http://schemas.microsoft.com/office/drawing/2014/main" id="{07EF0273-6FA1-4980-A5EF-8EF1B6CFF54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0C97023-957C-4C7D-93EA-9E6AFB744875}"/>
              </a:ext>
            </a:extLst>
          </p:cNvPr>
          <p:cNvSpPr>
            <a:spLocks noGrp="1"/>
          </p:cNvSpPr>
          <p:nvPr>
            <p:ph type="sldNum" sz="quarter" idx="12"/>
          </p:nvPr>
        </p:nvSpPr>
        <p:spPr/>
        <p:txBody>
          <a:bodyPr/>
          <a:lstStyle/>
          <a:p>
            <a:fld id="{F99099F2-2D56-44FC-B2CC-A8C70055E5C8}" type="slidenum">
              <a:rPr lang="pt-BR" smtClean="0"/>
              <a:t>‹nº›</a:t>
            </a:fld>
            <a:endParaRPr lang="pt-BR"/>
          </a:p>
        </p:txBody>
      </p:sp>
    </p:spTree>
    <p:extLst>
      <p:ext uri="{BB962C8B-B14F-4D97-AF65-F5344CB8AC3E}">
        <p14:creationId xmlns:p14="http://schemas.microsoft.com/office/powerpoint/2010/main" val="823576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46296D-455D-4338-9F29-38D5D3321BDA}"/>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635A0EB2-9465-49AA-9769-646F3F4B2026}"/>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BC6A2FF-9413-4133-8442-41E27E7BBBD0}"/>
              </a:ext>
            </a:extLst>
          </p:cNvPr>
          <p:cNvSpPr>
            <a:spLocks noGrp="1"/>
          </p:cNvSpPr>
          <p:nvPr>
            <p:ph type="dt" sz="half" idx="10"/>
          </p:nvPr>
        </p:nvSpPr>
        <p:spPr/>
        <p:txBody>
          <a:bodyPr/>
          <a:lstStyle/>
          <a:p>
            <a:fld id="{7CDB3B30-BA5F-405B-A683-6BDD7454EC4D}" type="datetimeFigureOut">
              <a:rPr lang="pt-BR" smtClean="0"/>
              <a:t>24/10/2022</a:t>
            </a:fld>
            <a:endParaRPr lang="pt-BR"/>
          </a:p>
        </p:txBody>
      </p:sp>
      <p:sp>
        <p:nvSpPr>
          <p:cNvPr id="5" name="Espaço Reservado para Rodapé 4">
            <a:extLst>
              <a:ext uri="{FF2B5EF4-FFF2-40B4-BE49-F238E27FC236}">
                <a16:creationId xmlns:a16="http://schemas.microsoft.com/office/drawing/2014/main" id="{CBBC7FCC-3479-45F1-8CD7-F4521B2DEE6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814E3E9-1FD7-4FA1-B6C2-1A9EA7BC4825}"/>
              </a:ext>
            </a:extLst>
          </p:cNvPr>
          <p:cNvSpPr>
            <a:spLocks noGrp="1"/>
          </p:cNvSpPr>
          <p:nvPr>
            <p:ph type="sldNum" sz="quarter" idx="12"/>
          </p:nvPr>
        </p:nvSpPr>
        <p:spPr/>
        <p:txBody>
          <a:bodyPr/>
          <a:lstStyle/>
          <a:p>
            <a:fld id="{F99099F2-2D56-44FC-B2CC-A8C70055E5C8}" type="slidenum">
              <a:rPr lang="pt-BR" smtClean="0"/>
              <a:t>‹nº›</a:t>
            </a:fld>
            <a:endParaRPr lang="pt-BR"/>
          </a:p>
        </p:txBody>
      </p:sp>
    </p:spTree>
    <p:extLst>
      <p:ext uri="{BB962C8B-B14F-4D97-AF65-F5344CB8AC3E}">
        <p14:creationId xmlns:p14="http://schemas.microsoft.com/office/powerpoint/2010/main" val="621895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D7457D-B6ED-4EE8-A2F2-5FFA37006EDA}"/>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AE957503-3D58-4EF0-855B-13D4F66755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F6E0327C-2D12-473A-83C7-241B142AE79B}"/>
              </a:ext>
            </a:extLst>
          </p:cNvPr>
          <p:cNvSpPr>
            <a:spLocks noGrp="1"/>
          </p:cNvSpPr>
          <p:nvPr>
            <p:ph type="dt" sz="half" idx="10"/>
          </p:nvPr>
        </p:nvSpPr>
        <p:spPr/>
        <p:txBody>
          <a:bodyPr/>
          <a:lstStyle/>
          <a:p>
            <a:fld id="{7CDB3B30-BA5F-405B-A683-6BDD7454EC4D}" type="datetimeFigureOut">
              <a:rPr lang="pt-BR" smtClean="0"/>
              <a:t>24/10/2022</a:t>
            </a:fld>
            <a:endParaRPr lang="pt-BR"/>
          </a:p>
        </p:txBody>
      </p:sp>
      <p:sp>
        <p:nvSpPr>
          <p:cNvPr id="5" name="Espaço Reservado para Rodapé 4">
            <a:extLst>
              <a:ext uri="{FF2B5EF4-FFF2-40B4-BE49-F238E27FC236}">
                <a16:creationId xmlns:a16="http://schemas.microsoft.com/office/drawing/2014/main" id="{1F1096E3-33F9-4ABC-9837-65C8A061FCD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ABD3701-80D3-4CF7-AB0C-AB33FA2DFADB}"/>
              </a:ext>
            </a:extLst>
          </p:cNvPr>
          <p:cNvSpPr>
            <a:spLocks noGrp="1"/>
          </p:cNvSpPr>
          <p:nvPr>
            <p:ph type="sldNum" sz="quarter" idx="12"/>
          </p:nvPr>
        </p:nvSpPr>
        <p:spPr/>
        <p:txBody>
          <a:bodyPr/>
          <a:lstStyle/>
          <a:p>
            <a:fld id="{F99099F2-2D56-44FC-B2CC-A8C70055E5C8}" type="slidenum">
              <a:rPr lang="pt-BR" smtClean="0"/>
              <a:t>‹nº›</a:t>
            </a:fld>
            <a:endParaRPr lang="pt-BR"/>
          </a:p>
        </p:txBody>
      </p:sp>
    </p:spTree>
    <p:extLst>
      <p:ext uri="{BB962C8B-B14F-4D97-AF65-F5344CB8AC3E}">
        <p14:creationId xmlns:p14="http://schemas.microsoft.com/office/powerpoint/2010/main" val="3293182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D98921-431E-4A8F-9C65-2C572812B7F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716A4B4D-C248-4CD1-8356-503667F0B0D7}"/>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88292D7A-250E-4509-A2AC-7DCF4BD460C3}"/>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473D305A-D329-461A-BB08-8E91D267C649}"/>
              </a:ext>
            </a:extLst>
          </p:cNvPr>
          <p:cNvSpPr>
            <a:spLocks noGrp="1"/>
          </p:cNvSpPr>
          <p:nvPr>
            <p:ph type="dt" sz="half" idx="10"/>
          </p:nvPr>
        </p:nvSpPr>
        <p:spPr/>
        <p:txBody>
          <a:bodyPr/>
          <a:lstStyle/>
          <a:p>
            <a:fld id="{7CDB3B30-BA5F-405B-A683-6BDD7454EC4D}" type="datetimeFigureOut">
              <a:rPr lang="pt-BR" smtClean="0"/>
              <a:t>24/10/2022</a:t>
            </a:fld>
            <a:endParaRPr lang="pt-BR"/>
          </a:p>
        </p:txBody>
      </p:sp>
      <p:sp>
        <p:nvSpPr>
          <p:cNvPr id="6" name="Espaço Reservado para Rodapé 5">
            <a:extLst>
              <a:ext uri="{FF2B5EF4-FFF2-40B4-BE49-F238E27FC236}">
                <a16:creationId xmlns:a16="http://schemas.microsoft.com/office/drawing/2014/main" id="{E274794F-1360-47AA-8EB9-727BAFA4F7E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0FD98951-C279-4C52-B436-61B5D0C0F31D}"/>
              </a:ext>
            </a:extLst>
          </p:cNvPr>
          <p:cNvSpPr>
            <a:spLocks noGrp="1"/>
          </p:cNvSpPr>
          <p:nvPr>
            <p:ph type="sldNum" sz="quarter" idx="12"/>
          </p:nvPr>
        </p:nvSpPr>
        <p:spPr/>
        <p:txBody>
          <a:bodyPr/>
          <a:lstStyle/>
          <a:p>
            <a:fld id="{F99099F2-2D56-44FC-B2CC-A8C70055E5C8}" type="slidenum">
              <a:rPr lang="pt-BR" smtClean="0"/>
              <a:t>‹nº›</a:t>
            </a:fld>
            <a:endParaRPr lang="pt-BR"/>
          </a:p>
        </p:txBody>
      </p:sp>
    </p:spTree>
    <p:extLst>
      <p:ext uri="{BB962C8B-B14F-4D97-AF65-F5344CB8AC3E}">
        <p14:creationId xmlns:p14="http://schemas.microsoft.com/office/powerpoint/2010/main" val="218621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56025D-0953-465A-B5A7-4985A6D6B403}"/>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B46F9D6B-47BF-4116-8AB0-9CEBA0DC10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721C5DF0-40ED-4AB5-9CBE-9508D52A4D38}"/>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E8A5BE4F-21F1-4704-BD5B-16DDF41244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FB611029-2077-433A-8A73-51B4FE114410}"/>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1DA153A6-4E20-4CE9-B86C-916A9F922F05}"/>
              </a:ext>
            </a:extLst>
          </p:cNvPr>
          <p:cNvSpPr>
            <a:spLocks noGrp="1"/>
          </p:cNvSpPr>
          <p:nvPr>
            <p:ph type="dt" sz="half" idx="10"/>
          </p:nvPr>
        </p:nvSpPr>
        <p:spPr/>
        <p:txBody>
          <a:bodyPr/>
          <a:lstStyle/>
          <a:p>
            <a:fld id="{7CDB3B30-BA5F-405B-A683-6BDD7454EC4D}" type="datetimeFigureOut">
              <a:rPr lang="pt-BR" smtClean="0"/>
              <a:t>24/10/2022</a:t>
            </a:fld>
            <a:endParaRPr lang="pt-BR"/>
          </a:p>
        </p:txBody>
      </p:sp>
      <p:sp>
        <p:nvSpPr>
          <p:cNvPr id="8" name="Espaço Reservado para Rodapé 7">
            <a:extLst>
              <a:ext uri="{FF2B5EF4-FFF2-40B4-BE49-F238E27FC236}">
                <a16:creationId xmlns:a16="http://schemas.microsoft.com/office/drawing/2014/main" id="{6D07C98D-ECDB-4C90-8DD7-98DC65636671}"/>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EC969448-0D24-49B4-88B1-9EF0D3ABA16F}"/>
              </a:ext>
            </a:extLst>
          </p:cNvPr>
          <p:cNvSpPr>
            <a:spLocks noGrp="1"/>
          </p:cNvSpPr>
          <p:nvPr>
            <p:ph type="sldNum" sz="quarter" idx="12"/>
          </p:nvPr>
        </p:nvSpPr>
        <p:spPr/>
        <p:txBody>
          <a:bodyPr/>
          <a:lstStyle/>
          <a:p>
            <a:fld id="{F99099F2-2D56-44FC-B2CC-A8C70055E5C8}" type="slidenum">
              <a:rPr lang="pt-BR" smtClean="0"/>
              <a:t>‹nº›</a:t>
            </a:fld>
            <a:endParaRPr lang="pt-BR"/>
          </a:p>
        </p:txBody>
      </p:sp>
    </p:spTree>
    <p:extLst>
      <p:ext uri="{BB962C8B-B14F-4D97-AF65-F5344CB8AC3E}">
        <p14:creationId xmlns:p14="http://schemas.microsoft.com/office/powerpoint/2010/main" val="1628978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CA38E1-CEFD-4511-B370-80F4C935794F}"/>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48A9C63A-3F8B-443D-A12A-A48F428DE896}"/>
              </a:ext>
            </a:extLst>
          </p:cNvPr>
          <p:cNvSpPr>
            <a:spLocks noGrp="1"/>
          </p:cNvSpPr>
          <p:nvPr>
            <p:ph type="dt" sz="half" idx="10"/>
          </p:nvPr>
        </p:nvSpPr>
        <p:spPr/>
        <p:txBody>
          <a:bodyPr/>
          <a:lstStyle/>
          <a:p>
            <a:fld id="{7CDB3B30-BA5F-405B-A683-6BDD7454EC4D}" type="datetimeFigureOut">
              <a:rPr lang="pt-BR" smtClean="0"/>
              <a:t>24/10/2022</a:t>
            </a:fld>
            <a:endParaRPr lang="pt-BR"/>
          </a:p>
        </p:txBody>
      </p:sp>
      <p:sp>
        <p:nvSpPr>
          <p:cNvPr id="4" name="Espaço Reservado para Rodapé 3">
            <a:extLst>
              <a:ext uri="{FF2B5EF4-FFF2-40B4-BE49-F238E27FC236}">
                <a16:creationId xmlns:a16="http://schemas.microsoft.com/office/drawing/2014/main" id="{758EBB5D-039E-4490-8659-DDD6C1F6FAC6}"/>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E4AAA93C-750C-4360-AC16-18BB79BEE66A}"/>
              </a:ext>
            </a:extLst>
          </p:cNvPr>
          <p:cNvSpPr>
            <a:spLocks noGrp="1"/>
          </p:cNvSpPr>
          <p:nvPr>
            <p:ph type="sldNum" sz="quarter" idx="12"/>
          </p:nvPr>
        </p:nvSpPr>
        <p:spPr/>
        <p:txBody>
          <a:bodyPr/>
          <a:lstStyle/>
          <a:p>
            <a:fld id="{F99099F2-2D56-44FC-B2CC-A8C70055E5C8}" type="slidenum">
              <a:rPr lang="pt-BR" smtClean="0"/>
              <a:t>‹nº›</a:t>
            </a:fld>
            <a:endParaRPr lang="pt-BR"/>
          </a:p>
        </p:txBody>
      </p:sp>
    </p:spTree>
    <p:extLst>
      <p:ext uri="{BB962C8B-B14F-4D97-AF65-F5344CB8AC3E}">
        <p14:creationId xmlns:p14="http://schemas.microsoft.com/office/powerpoint/2010/main" val="2325015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EFDD6126-CC03-47D3-ADEE-DB805C775B5B}"/>
              </a:ext>
            </a:extLst>
          </p:cNvPr>
          <p:cNvSpPr>
            <a:spLocks noGrp="1"/>
          </p:cNvSpPr>
          <p:nvPr>
            <p:ph type="dt" sz="half" idx="10"/>
          </p:nvPr>
        </p:nvSpPr>
        <p:spPr/>
        <p:txBody>
          <a:bodyPr/>
          <a:lstStyle/>
          <a:p>
            <a:fld id="{7CDB3B30-BA5F-405B-A683-6BDD7454EC4D}" type="datetimeFigureOut">
              <a:rPr lang="pt-BR" smtClean="0"/>
              <a:t>24/10/2022</a:t>
            </a:fld>
            <a:endParaRPr lang="pt-BR"/>
          </a:p>
        </p:txBody>
      </p:sp>
      <p:sp>
        <p:nvSpPr>
          <p:cNvPr id="3" name="Espaço Reservado para Rodapé 2">
            <a:extLst>
              <a:ext uri="{FF2B5EF4-FFF2-40B4-BE49-F238E27FC236}">
                <a16:creationId xmlns:a16="http://schemas.microsoft.com/office/drawing/2014/main" id="{EFEB067F-906C-479F-B282-09644E1138A5}"/>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AC3D30F1-4ECD-4E3F-A753-7FBB2A64AAD1}"/>
              </a:ext>
            </a:extLst>
          </p:cNvPr>
          <p:cNvSpPr>
            <a:spLocks noGrp="1"/>
          </p:cNvSpPr>
          <p:nvPr>
            <p:ph type="sldNum" sz="quarter" idx="12"/>
          </p:nvPr>
        </p:nvSpPr>
        <p:spPr/>
        <p:txBody>
          <a:bodyPr/>
          <a:lstStyle/>
          <a:p>
            <a:fld id="{F99099F2-2D56-44FC-B2CC-A8C70055E5C8}" type="slidenum">
              <a:rPr lang="pt-BR" smtClean="0"/>
              <a:t>‹nº›</a:t>
            </a:fld>
            <a:endParaRPr lang="pt-BR"/>
          </a:p>
        </p:txBody>
      </p:sp>
    </p:spTree>
    <p:extLst>
      <p:ext uri="{BB962C8B-B14F-4D97-AF65-F5344CB8AC3E}">
        <p14:creationId xmlns:p14="http://schemas.microsoft.com/office/powerpoint/2010/main" val="2481997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634FEC-3068-46F2-AED8-4792FBAB1756}"/>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E928DB80-EA6D-4C81-BF72-86A5EA3BAC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0BF088E3-2650-46C3-BBBE-DAC43CC0D4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7932101F-E536-4B93-B330-B193C21F21B3}"/>
              </a:ext>
            </a:extLst>
          </p:cNvPr>
          <p:cNvSpPr>
            <a:spLocks noGrp="1"/>
          </p:cNvSpPr>
          <p:nvPr>
            <p:ph type="dt" sz="half" idx="10"/>
          </p:nvPr>
        </p:nvSpPr>
        <p:spPr/>
        <p:txBody>
          <a:bodyPr/>
          <a:lstStyle/>
          <a:p>
            <a:fld id="{7CDB3B30-BA5F-405B-A683-6BDD7454EC4D}" type="datetimeFigureOut">
              <a:rPr lang="pt-BR" smtClean="0"/>
              <a:t>24/10/2022</a:t>
            </a:fld>
            <a:endParaRPr lang="pt-BR"/>
          </a:p>
        </p:txBody>
      </p:sp>
      <p:sp>
        <p:nvSpPr>
          <p:cNvPr id="6" name="Espaço Reservado para Rodapé 5">
            <a:extLst>
              <a:ext uri="{FF2B5EF4-FFF2-40B4-BE49-F238E27FC236}">
                <a16:creationId xmlns:a16="http://schemas.microsoft.com/office/drawing/2014/main" id="{CB168478-595C-4FD4-9515-A4FE0017537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D0BBD2C7-E9F5-4612-A2D4-BF68131EDD7F}"/>
              </a:ext>
            </a:extLst>
          </p:cNvPr>
          <p:cNvSpPr>
            <a:spLocks noGrp="1"/>
          </p:cNvSpPr>
          <p:nvPr>
            <p:ph type="sldNum" sz="quarter" idx="12"/>
          </p:nvPr>
        </p:nvSpPr>
        <p:spPr/>
        <p:txBody>
          <a:bodyPr/>
          <a:lstStyle/>
          <a:p>
            <a:fld id="{F99099F2-2D56-44FC-B2CC-A8C70055E5C8}" type="slidenum">
              <a:rPr lang="pt-BR" smtClean="0"/>
              <a:t>‹nº›</a:t>
            </a:fld>
            <a:endParaRPr lang="pt-BR"/>
          </a:p>
        </p:txBody>
      </p:sp>
    </p:spTree>
    <p:extLst>
      <p:ext uri="{BB962C8B-B14F-4D97-AF65-F5344CB8AC3E}">
        <p14:creationId xmlns:p14="http://schemas.microsoft.com/office/powerpoint/2010/main" val="2415042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CCEDC6-2BC3-4830-9277-2F4605848CB6}"/>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32DCF9FF-2DBB-4D01-9CE3-230FA227AE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AD8B3710-D3BD-4253-A7FD-353C7E205F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7BA8588B-9498-4003-8176-B0889EAED758}"/>
              </a:ext>
            </a:extLst>
          </p:cNvPr>
          <p:cNvSpPr>
            <a:spLocks noGrp="1"/>
          </p:cNvSpPr>
          <p:nvPr>
            <p:ph type="dt" sz="half" idx="10"/>
          </p:nvPr>
        </p:nvSpPr>
        <p:spPr/>
        <p:txBody>
          <a:bodyPr/>
          <a:lstStyle/>
          <a:p>
            <a:fld id="{7CDB3B30-BA5F-405B-A683-6BDD7454EC4D}" type="datetimeFigureOut">
              <a:rPr lang="pt-BR" smtClean="0"/>
              <a:t>24/10/2022</a:t>
            </a:fld>
            <a:endParaRPr lang="pt-BR"/>
          </a:p>
        </p:txBody>
      </p:sp>
      <p:sp>
        <p:nvSpPr>
          <p:cNvPr id="6" name="Espaço Reservado para Rodapé 5">
            <a:extLst>
              <a:ext uri="{FF2B5EF4-FFF2-40B4-BE49-F238E27FC236}">
                <a16:creationId xmlns:a16="http://schemas.microsoft.com/office/drawing/2014/main" id="{818D4B81-EDCA-4CE3-9156-7DE91A794DA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F794546-E893-4E90-ACF3-7D9CA46328E7}"/>
              </a:ext>
            </a:extLst>
          </p:cNvPr>
          <p:cNvSpPr>
            <a:spLocks noGrp="1"/>
          </p:cNvSpPr>
          <p:nvPr>
            <p:ph type="sldNum" sz="quarter" idx="12"/>
          </p:nvPr>
        </p:nvSpPr>
        <p:spPr/>
        <p:txBody>
          <a:bodyPr/>
          <a:lstStyle/>
          <a:p>
            <a:fld id="{F99099F2-2D56-44FC-B2CC-A8C70055E5C8}" type="slidenum">
              <a:rPr lang="pt-BR" smtClean="0"/>
              <a:t>‹nº›</a:t>
            </a:fld>
            <a:endParaRPr lang="pt-BR"/>
          </a:p>
        </p:txBody>
      </p:sp>
    </p:spTree>
    <p:extLst>
      <p:ext uri="{BB962C8B-B14F-4D97-AF65-F5344CB8AC3E}">
        <p14:creationId xmlns:p14="http://schemas.microsoft.com/office/powerpoint/2010/main" val="1232014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04900365-7CA7-4DC7-8454-863A2BBB05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2E91A076-C8F0-4F25-ACD4-2C31849134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D50ECAF-052C-49D8-93A1-62C1CD4B50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DB3B30-BA5F-405B-A683-6BDD7454EC4D}" type="datetimeFigureOut">
              <a:rPr lang="pt-BR" smtClean="0"/>
              <a:t>24/10/2022</a:t>
            </a:fld>
            <a:endParaRPr lang="pt-BR"/>
          </a:p>
        </p:txBody>
      </p:sp>
      <p:sp>
        <p:nvSpPr>
          <p:cNvPr id="5" name="Espaço Reservado para Rodapé 4">
            <a:extLst>
              <a:ext uri="{FF2B5EF4-FFF2-40B4-BE49-F238E27FC236}">
                <a16:creationId xmlns:a16="http://schemas.microsoft.com/office/drawing/2014/main" id="{9FEBA2C4-22AD-48C4-A2A5-9881C97257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35D11148-97AA-4964-AFF8-31C60D61C2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9099F2-2D56-44FC-B2CC-A8C70055E5C8}" type="slidenum">
              <a:rPr lang="pt-BR" smtClean="0"/>
              <a:t>‹nº›</a:t>
            </a:fld>
            <a:endParaRPr lang="pt-BR"/>
          </a:p>
        </p:txBody>
      </p:sp>
    </p:spTree>
    <p:extLst>
      <p:ext uri="{BB962C8B-B14F-4D97-AF65-F5344CB8AC3E}">
        <p14:creationId xmlns:p14="http://schemas.microsoft.com/office/powerpoint/2010/main" val="2113984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https://www.jqueryscript.net/slider/Smooth-Card-Carousel-jQuery-CSS3.html" TargetMode="External"/><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3.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sv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svg"/><Relationship Id="rId10" Type="http://schemas.openxmlformats.org/officeDocument/2006/relationships/image" Target="../media/image15.JPG"/><Relationship Id="rId4" Type="http://schemas.openxmlformats.org/officeDocument/2006/relationships/image" Target="../media/image6.png"/><Relationship Id="rId9" Type="http://schemas.openxmlformats.org/officeDocument/2006/relationships/slide" Target="slide5.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ccess Denied">
            <a:extLst>
              <a:ext uri="{FF2B5EF4-FFF2-40B4-BE49-F238E27FC236}">
                <a16:creationId xmlns:a16="http://schemas.microsoft.com/office/drawing/2014/main" id="{524C245B-5DCA-4135-A1F6-B76923C339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677" b="23975"/>
          <a:stretch/>
        </p:blipFill>
        <p:spPr bwMode="auto">
          <a:xfrm>
            <a:off x="-5513439" y="1"/>
            <a:ext cx="1894676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E281B5D5-D656-4EAA-A1C3-694C72012C06}"/>
              </a:ext>
            </a:extLst>
          </p:cNvPr>
          <p:cNvSpPr/>
          <p:nvPr/>
        </p:nvSpPr>
        <p:spPr>
          <a:xfrm>
            <a:off x="0" y="0"/>
            <a:ext cx="12192000" cy="6858000"/>
          </a:xfrm>
          <a:prstGeom prst="rect">
            <a:avLst/>
          </a:prstGeom>
          <a:solidFill>
            <a:schemeClr val="tx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5126" name="Picture 6">
            <a:extLst>
              <a:ext uri="{FF2B5EF4-FFF2-40B4-BE49-F238E27FC236}">
                <a16:creationId xmlns:a16="http://schemas.microsoft.com/office/drawing/2014/main" id="{4FC02B6B-E43A-4080-83DF-22D4CF6C1D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496"/>
          <a:stretch/>
        </p:blipFill>
        <p:spPr bwMode="auto">
          <a:xfrm>
            <a:off x="2764535" y="3315202"/>
            <a:ext cx="12246319" cy="31489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91C5C179-74AD-4B39-9C25-2EE45A4F54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428817" y="544462"/>
            <a:ext cx="10544175" cy="45339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a:extLst>
              <a:ext uri="{FF2B5EF4-FFF2-40B4-BE49-F238E27FC236}">
                <a16:creationId xmlns:a16="http://schemas.microsoft.com/office/drawing/2014/main" id="{08EE0DBE-CD0A-4CD1-9CDC-2EB0031E4E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748"/>
          <a:stretch/>
        </p:blipFill>
        <p:spPr bwMode="auto">
          <a:xfrm flipH="1">
            <a:off x="1267051" y="0"/>
            <a:ext cx="10544175" cy="177963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3" name="Forma Livre: Forma 2">
            <a:extLst>
              <a:ext uri="{FF2B5EF4-FFF2-40B4-BE49-F238E27FC236}">
                <a16:creationId xmlns:a16="http://schemas.microsoft.com/office/drawing/2014/main" id="{3F5A3260-EAB2-4E2F-BA18-14D2F5C9A5FE}"/>
              </a:ext>
            </a:extLst>
          </p:cNvPr>
          <p:cNvSpPr/>
          <p:nvPr/>
        </p:nvSpPr>
        <p:spPr>
          <a:xfrm>
            <a:off x="0" y="0"/>
            <a:ext cx="12192000" cy="6858000"/>
          </a:xfrm>
          <a:custGeom>
            <a:avLst/>
            <a:gdLst>
              <a:gd name="connsiteX0" fmla="*/ 51238 w 5760000"/>
              <a:gd name="connsiteY0" fmla="*/ 36000 h 3240000"/>
              <a:gd name="connsiteX1" fmla="*/ 36000 w 5760000"/>
              <a:gd name="connsiteY1" fmla="*/ 51238 h 3240000"/>
              <a:gd name="connsiteX2" fmla="*/ 36000 w 5760000"/>
              <a:gd name="connsiteY2" fmla="*/ 3188762 h 3240000"/>
              <a:gd name="connsiteX3" fmla="*/ 51238 w 5760000"/>
              <a:gd name="connsiteY3" fmla="*/ 3204000 h 3240000"/>
              <a:gd name="connsiteX4" fmla="*/ 5708762 w 5760000"/>
              <a:gd name="connsiteY4" fmla="*/ 3204000 h 3240000"/>
              <a:gd name="connsiteX5" fmla="*/ 5724000 w 5760000"/>
              <a:gd name="connsiteY5" fmla="*/ 3188762 h 3240000"/>
              <a:gd name="connsiteX6" fmla="*/ 5724000 w 5760000"/>
              <a:gd name="connsiteY6" fmla="*/ 51238 h 3240000"/>
              <a:gd name="connsiteX7" fmla="*/ 5708762 w 5760000"/>
              <a:gd name="connsiteY7" fmla="*/ 36000 h 3240000"/>
              <a:gd name="connsiteX8" fmla="*/ 0 w 5760000"/>
              <a:gd name="connsiteY8" fmla="*/ 0 h 3240000"/>
              <a:gd name="connsiteX9" fmla="*/ 5760000 w 5760000"/>
              <a:gd name="connsiteY9" fmla="*/ 0 h 3240000"/>
              <a:gd name="connsiteX10" fmla="*/ 5760000 w 5760000"/>
              <a:gd name="connsiteY10" fmla="*/ 3240000 h 3240000"/>
              <a:gd name="connsiteX11" fmla="*/ 0 w 5760000"/>
              <a:gd name="connsiteY11" fmla="*/ 3240000 h 32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60000" h="3240000">
                <a:moveTo>
                  <a:pt x="51238" y="36000"/>
                </a:moveTo>
                <a:cubicBezTo>
                  <a:pt x="42822" y="36000"/>
                  <a:pt x="36000" y="42822"/>
                  <a:pt x="36000" y="51238"/>
                </a:cubicBezTo>
                <a:lnTo>
                  <a:pt x="36000" y="3188762"/>
                </a:lnTo>
                <a:cubicBezTo>
                  <a:pt x="36000" y="3197178"/>
                  <a:pt x="42822" y="3204000"/>
                  <a:pt x="51238" y="3204000"/>
                </a:cubicBezTo>
                <a:lnTo>
                  <a:pt x="5708762" y="3204000"/>
                </a:lnTo>
                <a:cubicBezTo>
                  <a:pt x="5717178" y="3204000"/>
                  <a:pt x="5724000" y="3197178"/>
                  <a:pt x="5724000" y="3188762"/>
                </a:cubicBezTo>
                <a:lnTo>
                  <a:pt x="5724000" y="51238"/>
                </a:lnTo>
                <a:cubicBezTo>
                  <a:pt x="5724000" y="42822"/>
                  <a:pt x="5717178" y="36000"/>
                  <a:pt x="5708762" y="36000"/>
                </a:cubicBezTo>
                <a:close/>
                <a:moveTo>
                  <a:pt x="0" y="0"/>
                </a:moveTo>
                <a:lnTo>
                  <a:pt x="5760000" y="0"/>
                </a:lnTo>
                <a:lnTo>
                  <a:pt x="5760000" y="3240000"/>
                </a:lnTo>
                <a:lnTo>
                  <a:pt x="0" y="3240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p>
        </p:txBody>
      </p:sp>
      <p:pic>
        <p:nvPicPr>
          <p:cNvPr id="12" name="Gráfico 11">
            <a:extLst>
              <a:ext uri="{FF2B5EF4-FFF2-40B4-BE49-F238E27FC236}">
                <a16:creationId xmlns:a16="http://schemas.microsoft.com/office/drawing/2014/main" id="{71CC71D1-DAA5-4255-9E14-6615A43B9B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41251" y="2999467"/>
            <a:ext cx="1006798" cy="879677"/>
          </a:xfrm>
          <a:prstGeom prst="rect">
            <a:avLst/>
          </a:prstGeom>
          <a:effectLst>
            <a:outerShdw blurRad="63500" sx="102000" sy="102000" algn="ctr" rotWithShape="0">
              <a:prstClr val="black">
                <a:alpha val="40000"/>
              </a:prstClr>
            </a:outerShdw>
          </a:effectLst>
        </p:spPr>
      </p:pic>
      <p:sp>
        <p:nvSpPr>
          <p:cNvPr id="13" name="CaixaDeTexto 12">
            <a:extLst>
              <a:ext uri="{FF2B5EF4-FFF2-40B4-BE49-F238E27FC236}">
                <a16:creationId xmlns:a16="http://schemas.microsoft.com/office/drawing/2014/main" id="{2F657415-FA93-49AD-A14E-70EF2E93F020}"/>
              </a:ext>
            </a:extLst>
          </p:cNvPr>
          <p:cNvSpPr txBox="1"/>
          <p:nvPr/>
        </p:nvSpPr>
        <p:spPr>
          <a:xfrm>
            <a:off x="6491376" y="3174188"/>
            <a:ext cx="716777" cy="461665"/>
          </a:xfrm>
          <a:prstGeom prst="rect">
            <a:avLst/>
          </a:prstGeom>
          <a:noFill/>
        </p:spPr>
        <p:txBody>
          <a:bodyPr wrap="square" rtlCol="0">
            <a:spAutoFit/>
          </a:bodyPr>
          <a:lstStyle/>
          <a:p>
            <a:pPr algn="ctr"/>
            <a:r>
              <a:rPr lang="pt-BR" sz="2400" dirty="0">
                <a:solidFill>
                  <a:srgbClr val="C2C7CF"/>
                </a:solidFill>
                <a:effectLst>
                  <a:outerShdw blurRad="38100" dist="38100" dir="2700000" algn="tl">
                    <a:srgbClr val="000000">
                      <a:alpha val="43137"/>
                    </a:srgbClr>
                  </a:outerShdw>
                </a:effectLst>
                <a:latin typeface="GodOfWar" panose="00000400000000000000" pitchFamily="2" charset="0"/>
              </a:rPr>
              <a:t>DO</a:t>
            </a:r>
            <a:endParaRPr lang="pt-BR" sz="2400" b="0" i="0" dirty="0">
              <a:solidFill>
                <a:srgbClr val="C2C7CF"/>
              </a:solidFill>
              <a:effectLst>
                <a:outerShdw blurRad="38100" dist="38100" dir="2700000" algn="tl">
                  <a:srgbClr val="000000">
                    <a:alpha val="43137"/>
                  </a:srgbClr>
                </a:outerShdw>
              </a:effectLst>
              <a:latin typeface="GodOfWar" panose="00000400000000000000" pitchFamily="2" charset="0"/>
            </a:endParaRPr>
          </a:p>
        </p:txBody>
      </p:sp>
      <p:grpSp>
        <p:nvGrpSpPr>
          <p:cNvPr id="6" name="Agrupar 5">
            <a:extLst>
              <a:ext uri="{FF2B5EF4-FFF2-40B4-BE49-F238E27FC236}">
                <a16:creationId xmlns:a16="http://schemas.microsoft.com/office/drawing/2014/main" id="{EA286A98-994D-4433-BB71-073AFC0647C1}"/>
              </a:ext>
            </a:extLst>
          </p:cNvPr>
          <p:cNvGrpSpPr/>
          <p:nvPr/>
        </p:nvGrpSpPr>
        <p:grpSpPr>
          <a:xfrm>
            <a:off x="1313949" y="3029109"/>
            <a:ext cx="5075760" cy="1446550"/>
            <a:chOff x="1904894" y="3029109"/>
            <a:chExt cx="3866425" cy="1446550"/>
          </a:xfrm>
        </p:grpSpPr>
        <p:sp>
          <p:nvSpPr>
            <p:cNvPr id="11" name="CaixaDeTexto 10">
              <a:extLst>
                <a:ext uri="{FF2B5EF4-FFF2-40B4-BE49-F238E27FC236}">
                  <a16:creationId xmlns:a16="http://schemas.microsoft.com/office/drawing/2014/main" id="{521D1F2E-04E8-4614-A54D-85036870EFE1}"/>
                </a:ext>
              </a:extLst>
            </p:cNvPr>
            <p:cNvSpPr txBox="1"/>
            <p:nvPr/>
          </p:nvSpPr>
          <p:spPr>
            <a:xfrm>
              <a:off x="1904894" y="3039563"/>
              <a:ext cx="3866425" cy="769441"/>
            </a:xfrm>
            <a:prstGeom prst="rect">
              <a:avLst/>
            </a:prstGeom>
            <a:noFill/>
            <a:ln>
              <a:noFill/>
            </a:ln>
          </p:spPr>
          <p:txBody>
            <a:bodyPr wrap="square" rtlCol="0">
              <a:spAutoFit/>
            </a:bodyPr>
            <a:lstStyle/>
            <a:p>
              <a:pPr algn="r"/>
              <a:r>
                <a:rPr lang="pt-BR" sz="4400" b="0" i="0" dirty="0">
                  <a:ln w="3175">
                    <a:solidFill>
                      <a:srgbClr val="C2C7CF"/>
                    </a:solidFill>
                  </a:ln>
                  <a:blipFill>
                    <a:blip r:embed="rId6">
                      <a:alphaModFix amt="74000"/>
                    </a:blip>
                    <a:stretch>
                      <a:fillRect/>
                    </a:stretch>
                  </a:blipFill>
                  <a:effectLst>
                    <a:outerShdw blurRad="50800" dist="38100" dir="2700000" algn="tl" rotWithShape="0">
                      <a:prstClr val="black">
                        <a:alpha val="40000"/>
                      </a:prstClr>
                    </a:outerShdw>
                  </a:effectLst>
                  <a:latin typeface="GodOfWar" panose="00000400000000000000" pitchFamily="2" charset="0"/>
                </a:rPr>
                <a:t>APRESENTAÇÃO</a:t>
              </a:r>
            </a:p>
          </p:txBody>
        </p:sp>
        <p:sp>
          <p:nvSpPr>
            <p:cNvPr id="15" name="CaixaDeTexto 14">
              <a:extLst>
                <a:ext uri="{FF2B5EF4-FFF2-40B4-BE49-F238E27FC236}">
                  <a16:creationId xmlns:a16="http://schemas.microsoft.com/office/drawing/2014/main" id="{779A969A-3B71-4EDF-A1E0-4CCEF4CB0065}"/>
                </a:ext>
              </a:extLst>
            </p:cNvPr>
            <p:cNvSpPr txBox="1"/>
            <p:nvPr/>
          </p:nvSpPr>
          <p:spPr>
            <a:xfrm>
              <a:off x="1904894" y="3029109"/>
              <a:ext cx="3866425" cy="1446550"/>
            </a:xfrm>
            <a:prstGeom prst="rect">
              <a:avLst/>
            </a:prstGeom>
            <a:noFill/>
            <a:ln>
              <a:noFill/>
            </a:ln>
          </p:spPr>
          <p:txBody>
            <a:bodyPr wrap="square" rtlCol="0">
              <a:spAutoFit/>
            </a:bodyPr>
            <a:lstStyle/>
            <a:p>
              <a:pPr algn="r"/>
              <a:r>
                <a:rPr lang="pt-BR" sz="4400" b="0" i="0" dirty="0">
                  <a:gradFill>
                    <a:gsLst>
                      <a:gs pos="56000">
                        <a:srgbClr val="767371"/>
                      </a:gs>
                      <a:gs pos="53000">
                        <a:srgbClr val="C2C7CF"/>
                      </a:gs>
                      <a:gs pos="60000">
                        <a:srgbClr val="C2C7CF">
                          <a:alpha val="0"/>
                        </a:srgbClr>
                      </a:gs>
                    </a:gsLst>
                    <a:lin ang="5400000" scaled="1"/>
                  </a:gradFill>
                  <a:effectLst>
                    <a:outerShdw blurRad="50800" dist="38100" dir="2700000" algn="tl" rotWithShape="0">
                      <a:prstClr val="black">
                        <a:alpha val="40000"/>
                      </a:prstClr>
                    </a:outerShdw>
                  </a:effectLst>
                  <a:latin typeface="GodOfWar" panose="00000400000000000000" pitchFamily="2" charset="0"/>
                </a:rPr>
                <a:t>APRESENTAÇÃO</a:t>
              </a:r>
            </a:p>
          </p:txBody>
        </p:sp>
      </p:grpSp>
      <p:grpSp>
        <p:nvGrpSpPr>
          <p:cNvPr id="7" name="Agrupar 6">
            <a:extLst>
              <a:ext uri="{FF2B5EF4-FFF2-40B4-BE49-F238E27FC236}">
                <a16:creationId xmlns:a16="http://schemas.microsoft.com/office/drawing/2014/main" id="{EAF30CEC-E4FF-4DE6-A309-75D79CAD8E99}"/>
              </a:ext>
            </a:extLst>
          </p:cNvPr>
          <p:cNvGrpSpPr/>
          <p:nvPr/>
        </p:nvGrpSpPr>
        <p:grpSpPr>
          <a:xfrm>
            <a:off x="7413048" y="3054586"/>
            <a:ext cx="3663949" cy="770442"/>
            <a:chOff x="6445733" y="3054586"/>
            <a:chExt cx="3663949" cy="770442"/>
          </a:xfrm>
        </p:grpSpPr>
        <p:sp>
          <p:nvSpPr>
            <p:cNvPr id="16" name="CaixaDeTexto 15">
              <a:extLst>
                <a:ext uri="{FF2B5EF4-FFF2-40B4-BE49-F238E27FC236}">
                  <a16:creationId xmlns:a16="http://schemas.microsoft.com/office/drawing/2014/main" id="{04DED614-53FB-41F9-AAF3-89880805AFAB}"/>
                </a:ext>
              </a:extLst>
            </p:cNvPr>
            <p:cNvSpPr txBox="1"/>
            <p:nvPr/>
          </p:nvSpPr>
          <p:spPr>
            <a:xfrm>
              <a:off x="6445733" y="3055587"/>
              <a:ext cx="3663949" cy="769441"/>
            </a:xfrm>
            <a:prstGeom prst="rect">
              <a:avLst/>
            </a:prstGeom>
            <a:noFill/>
            <a:ln>
              <a:noFill/>
            </a:ln>
          </p:spPr>
          <p:txBody>
            <a:bodyPr wrap="square" rtlCol="0">
              <a:spAutoFit/>
            </a:bodyPr>
            <a:lstStyle>
              <a:defPPr>
                <a:defRPr lang="pt-BR"/>
              </a:defPPr>
              <a:lvl1pPr>
                <a:defRPr sz="4400" b="0" i="0">
                  <a:ln w="3175">
                    <a:solidFill>
                      <a:srgbClr val="C2C7CF"/>
                    </a:solidFill>
                  </a:ln>
                  <a:blipFill>
                    <a:blip r:embed="rId6">
                      <a:alphaModFix amt="74000"/>
                    </a:blip>
                    <a:stretch>
                      <a:fillRect/>
                    </a:stretch>
                  </a:blipFill>
                  <a:effectLst>
                    <a:outerShdw blurRad="50800" dist="38100" dir="2700000" algn="tl" rotWithShape="0">
                      <a:prstClr val="black">
                        <a:alpha val="40000"/>
                      </a:prstClr>
                    </a:outerShdw>
                  </a:effectLst>
                  <a:latin typeface="GodOfWar" panose="00000400000000000000" pitchFamily="2" charset="0"/>
                </a:defRPr>
              </a:lvl1pPr>
            </a:lstStyle>
            <a:p>
              <a:r>
                <a:rPr lang="pt-BR" dirty="0"/>
                <a:t>TRABALHO</a:t>
              </a:r>
            </a:p>
          </p:txBody>
        </p:sp>
        <p:sp>
          <p:nvSpPr>
            <p:cNvPr id="14" name="CaixaDeTexto 13">
              <a:extLst>
                <a:ext uri="{FF2B5EF4-FFF2-40B4-BE49-F238E27FC236}">
                  <a16:creationId xmlns:a16="http://schemas.microsoft.com/office/drawing/2014/main" id="{DA2BFA0A-E291-4326-9959-BC71C6BBF373}"/>
                </a:ext>
              </a:extLst>
            </p:cNvPr>
            <p:cNvSpPr txBox="1"/>
            <p:nvPr/>
          </p:nvSpPr>
          <p:spPr>
            <a:xfrm>
              <a:off x="6445733" y="3054586"/>
              <a:ext cx="3663949" cy="769441"/>
            </a:xfrm>
            <a:prstGeom prst="rect">
              <a:avLst/>
            </a:prstGeom>
            <a:noFill/>
            <a:ln>
              <a:noFill/>
            </a:ln>
          </p:spPr>
          <p:txBody>
            <a:bodyPr wrap="square" rtlCol="0">
              <a:spAutoFit/>
            </a:bodyPr>
            <a:lstStyle>
              <a:defPPr>
                <a:defRPr lang="pt-BR"/>
              </a:defPPr>
              <a:lvl1pPr>
                <a:defRPr sz="4400" b="0" i="0">
                  <a:gradFill>
                    <a:gsLst>
                      <a:gs pos="56000">
                        <a:srgbClr val="767371"/>
                      </a:gs>
                      <a:gs pos="53000">
                        <a:srgbClr val="C2C7CF"/>
                      </a:gs>
                      <a:gs pos="60000">
                        <a:srgbClr val="C2C7CF">
                          <a:alpha val="0"/>
                        </a:srgbClr>
                      </a:gs>
                    </a:gsLst>
                    <a:lin ang="5400000" scaled="1"/>
                  </a:gradFill>
                  <a:effectLst>
                    <a:outerShdw blurRad="50800" dist="38100" dir="2700000" algn="tl" rotWithShape="0">
                      <a:prstClr val="black">
                        <a:alpha val="40000"/>
                      </a:prstClr>
                    </a:outerShdw>
                  </a:effectLst>
                  <a:latin typeface="GodOfWar" panose="00000400000000000000" pitchFamily="2" charset="0"/>
                </a:defRPr>
              </a:lvl1pPr>
            </a:lstStyle>
            <a:p>
              <a:r>
                <a:rPr lang="pt-BR" dirty="0"/>
                <a:t>TRABALHO</a:t>
              </a:r>
            </a:p>
          </p:txBody>
        </p:sp>
      </p:grpSp>
      <p:sp>
        <p:nvSpPr>
          <p:cNvPr id="19" name="Retângulo 18">
            <a:extLst>
              <a:ext uri="{FF2B5EF4-FFF2-40B4-BE49-F238E27FC236}">
                <a16:creationId xmlns:a16="http://schemas.microsoft.com/office/drawing/2014/main" id="{97D41013-2A3B-4605-A898-DEAE1AAC7C2D}"/>
              </a:ext>
            </a:extLst>
          </p:cNvPr>
          <p:cNvSpPr/>
          <p:nvPr/>
        </p:nvSpPr>
        <p:spPr>
          <a:xfrm flipV="1">
            <a:off x="4330787" y="-915308"/>
            <a:ext cx="28800" cy="645694"/>
          </a:xfrm>
          <a:custGeom>
            <a:avLst/>
            <a:gdLst>
              <a:gd name="connsiteX0" fmla="*/ 0 w 28800"/>
              <a:gd name="connsiteY0" fmla="*/ 0 h 645694"/>
              <a:gd name="connsiteX1" fmla="*/ 28800 w 28800"/>
              <a:gd name="connsiteY1" fmla="*/ 0 h 645694"/>
              <a:gd name="connsiteX2" fmla="*/ 28800 w 28800"/>
              <a:gd name="connsiteY2" fmla="*/ 645694 h 645694"/>
              <a:gd name="connsiteX3" fmla="*/ 0 w 28800"/>
              <a:gd name="connsiteY3" fmla="*/ 645694 h 645694"/>
              <a:gd name="connsiteX4" fmla="*/ 0 w 28800"/>
              <a:gd name="connsiteY4" fmla="*/ 0 h 64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0" h="645694" fill="none" extrusionOk="0">
                <a:moveTo>
                  <a:pt x="0" y="0"/>
                </a:moveTo>
                <a:cubicBezTo>
                  <a:pt x="12474" y="-981"/>
                  <a:pt x="19501" y="-479"/>
                  <a:pt x="28800" y="0"/>
                </a:cubicBezTo>
                <a:cubicBezTo>
                  <a:pt x="35676" y="163960"/>
                  <a:pt x="20350" y="502335"/>
                  <a:pt x="28800" y="645694"/>
                </a:cubicBezTo>
                <a:cubicBezTo>
                  <a:pt x="17195" y="644714"/>
                  <a:pt x="8644" y="645891"/>
                  <a:pt x="0" y="645694"/>
                </a:cubicBezTo>
                <a:cubicBezTo>
                  <a:pt x="16619" y="435240"/>
                  <a:pt x="-1320" y="207166"/>
                  <a:pt x="0" y="0"/>
                </a:cubicBezTo>
                <a:close/>
              </a:path>
              <a:path w="28800" h="645694" stroke="0" extrusionOk="0">
                <a:moveTo>
                  <a:pt x="0" y="0"/>
                </a:moveTo>
                <a:cubicBezTo>
                  <a:pt x="14061" y="-1335"/>
                  <a:pt x="17433" y="-570"/>
                  <a:pt x="28800" y="0"/>
                </a:cubicBezTo>
                <a:cubicBezTo>
                  <a:pt x="27423" y="148199"/>
                  <a:pt x="58462" y="397409"/>
                  <a:pt x="28800" y="645694"/>
                </a:cubicBezTo>
                <a:cubicBezTo>
                  <a:pt x="21114" y="645132"/>
                  <a:pt x="10392" y="645001"/>
                  <a:pt x="0" y="645694"/>
                </a:cubicBezTo>
                <a:cubicBezTo>
                  <a:pt x="19270" y="515015"/>
                  <a:pt x="26286" y="231764"/>
                  <a:pt x="0" y="0"/>
                </a:cubicBezTo>
                <a:close/>
              </a:path>
            </a:pathLst>
          </a:custGeom>
          <a:gradFill>
            <a:gsLst>
              <a:gs pos="22000">
                <a:srgbClr val="BC1E23"/>
              </a:gs>
              <a:gs pos="77000">
                <a:srgbClr val="BC1E23">
                  <a:alpha val="0"/>
                </a:srgbClr>
              </a:gs>
            </a:gsLst>
            <a:lin ang="5400000" scaled="1"/>
          </a:gradFill>
          <a:ln w="3175" cap="rnd">
            <a:gradFill>
              <a:gsLst>
                <a:gs pos="23000">
                  <a:srgbClr val="BC1E23"/>
                </a:gs>
                <a:gs pos="75000">
                  <a:srgbClr val="BC1E23">
                    <a:alpha val="0"/>
                  </a:srgbClr>
                </a:gs>
              </a:gsLst>
              <a:lin ang="5400000" scaled="1"/>
            </a:gradFill>
            <a:round/>
            <a:extLst>
              <a:ext uri="{C807C97D-BFC1-408E-A445-0C87EB9F89A2}">
                <ask:lineSketchStyleProps xmlns:ask="http://schemas.microsoft.com/office/drawing/2018/sketchyshapes" sd="255118525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96004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50000" decel="50000" autoRev="1" fill="hold" nodeType="withEffect">
                                  <p:stCondLst>
                                    <p:cond delay="0"/>
                                  </p:stCondLst>
                                  <p:endCondLst>
                                    <p:cond evt="onNext" delay="0">
                                      <p:tgtEl>
                                        <p:sldTgt/>
                                      </p:tgtEl>
                                    </p:cond>
                                  </p:endCondLst>
                                  <p:childTnLst>
                                    <p:animMotion origin="layout" path="M 4.16667E-7 0 L -0.09505 0 " pathEditMode="relative" rAng="0" ptsTypes="AA">
                                      <p:cBhvr>
                                        <p:cTn id="6" dur="10000" fill="hold"/>
                                        <p:tgtEl>
                                          <p:spTgt spid="4"/>
                                        </p:tgtEl>
                                        <p:attrNameLst>
                                          <p:attrName>ppt_x</p:attrName>
                                          <p:attrName>ppt_y</p:attrName>
                                        </p:attrNameLst>
                                      </p:cBhvr>
                                      <p:rCtr x="-4753" y="0"/>
                                    </p:animMotion>
                                  </p:childTnLst>
                                </p:cTn>
                              </p:par>
                              <p:par>
                                <p:cTn id="7" presetID="63" presetClass="path" presetSubtype="0" repeatCount="indefinite" accel="50000" decel="50000" autoRev="1" fill="hold" nodeType="withEffect">
                                  <p:stCondLst>
                                    <p:cond delay="0"/>
                                  </p:stCondLst>
                                  <p:childTnLst>
                                    <p:animMotion origin="layout" path="M 3.75E-6 7.40741E-7 L 0.20156 7.40741E-7 " pathEditMode="relative" rAng="0" ptsTypes="AA">
                                      <p:cBhvr>
                                        <p:cTn id="8" dur="20000" fill="hold"/>
                                        <p:tgtEl>
                                          <p:spTgt spid="5126"/>
                                        </p:tgtEl>
                                        <p:attrNameLst>
                                          <p:attrName>ppt_x</p:attrName>
                                          <p:attrName>ppt_y</p:attrName>
                                        </p:attrNameLst>
                                      </p:cBhvr>
                                      <p:rCtr x="10078" y="0"/>
                                    </p:animMotion>
                                  </p:childTnLst>
                                </p:cTn>
                              </p:par>
                              <p:par>
                                <p:cTn id="9" presetID="63" presetClass="path" presetSubtype="0" repeatCount="indefinite" accel="50000" decel="50000" autoRev="1" fill="hold" nodeType="withEffect">
                                  <p:stCondLst>
                                    <p:cond delay="0"/>
                                  </p:stCondLst>
                                  <p:childTnLst>
                                    <p:animMotion origin="layout" path="M 2.70833E-6 -3.7037E-6 L 0.25 -3.7037E-6 " pathEditMode="relative" rAng="0" ptsTypes="AA">
                                      <p:cBhvr>
                                        <p:cTn id="10" dur="30000" fill="hold"/>
                                        <p:tgtEl>
                                          <p:spTgt spid="9"/>
                                        </p:tgtEl>
                                        <p:attrNameLst>
                                          <p:attrName>ppt_x</p:attrName>
                                          <p:attrName>ppt_y</p:attrName>
                                        </p:attrNameLst>
                                      </p:cBhvr>
                                      <p:rCtr x="12500" y="0"/>
                                    </p:animMotion>
                                  </p:childTnLst>
                                </p:cTn>
                              </p:par>
                              <p:par>
                                <p:cTn id="11" presetID="63" presetClass="path" presetSubtype="0" repeatCount="indefinite" accel="50000" decel="50000" autoRev="1" fill="hold" nodeType="withEffect">
                                  <p:stCondLst>
                                    <p:cond delay="0"/>
                                  </p:stCondLst>
                                  <p:childTnLst>
                                    <p:animMotion origin="layout" path="M 1.875E-6 4.81481E-6 L 0.20156 4.81481E-6 " pathEditMode="relative" rAng="0" ptsTypes="AA">
                                      <p:cBhvr>
                                        <p:cTn id="12" dur="20000" fill="hold"/>
                                        <p:tgtEl>
                                          <p:spTgt spid="20"/>
                                        </p:tgtEl>
                                        <p:attrNameLst>
                                          <p:attrName>ppt_x</p:attrName>
                                          <p:attrName>ppt_y</p:attrName>
                                        </p:attrNameLst>
                                      </p:cBhvr>
                                      <p:rCtr x="10078" y="0"/>
                                    </p:animMotion>
                                  </p:childTnLst>
                                </p:cTn>
                              </p:par>
                              <p:par>
                                <p:cTn id="13" presetID="21" presetClass="entr" presetSubtype="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2000"/>
                                        <p:tgtEl>
                                          <p:spTgt spid="12"/>
                                        </p:tgtEl>
                                      </p:cBhvr>
                                    </p:animEffect>
                                  </p:childTnLst>
                                </p:cTn>
                              </p:par>
                              <p:par>
                                <p:cTn id="16" presetID="10" presetClass="entr" presetSubtype="0" fill="hold" nodeType="withEffect">
                                  <p:stCondLst>
                                    <p:cond delay="275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275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35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d wood young textures wood texture simple background / 1920x1200  Wallpaper | Dark red wallpaper, Hd textures, Wood wallpaper">
            <a:extLst>
              <a:ext uri="{FF2B5EF4-FFF2-40B4-BE49-F238E27FC236}">
                <a16:creationId xmlns:a16="http://schemas.microsoft.com/office/drawing/2014/main" id="{D7E221F9-E40A-4EBB-A6F2-3FAD9BFEF9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 b="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tângulo 11">
            <a:extLst>
              <a:ext uri="{FF2B5EF4-FFF2-40B4-BE49-F238E27FC236}">
                <a16:creationId xmlns:a16="http://schemas.microsoft.com/office/drawing/2014/main" id="{56DD87CF-B9EB-4955-919D-669DD9C45132}"/>
              </a:ext>
            </a:extLst>
          </p:cNvPr>
          <p:cNvSpPr/>
          <p:nvPr/>
        </p:nvSpPr>
        <p:spPr>
          <a:xfrm>
            <a:off x="0" y="0"/>
            <a:ext cx="12192000" cy="6858000"/>
          </a:xfrm>
          <a:prstGeom prst="rect">
            <a:avLst/>
          </a:prstGeom>
          <a:gradFill flip="none" rotWithShape="1">
            <a:gsLst>
              <a:gs pos="34000">
                <a:schemeClr val="tx1">
                  <a:alpha val="0"/>
                </a:schemeClr>
              </a:gs>
              <a:gs pos="70000">
                <a:srgbClr val="000000">
                  <a:alpha val="47000"/>
                </a:srgb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Forma Livre: Forma 3">
            <a:extLst>
              <a:ext uri="{FF2B5EF4-FFF2-40B4-BE49-F238E27FC236}">
                <a16:creationId xmlns:a16="http://schemas.microsoft.com/office/drawing/2014/main" id="{C61EA2B7-989F-45B9-9EBC-77C30312D99E}"/>
              </a:ext>
            </a:extLst>
          </p:cNvPr>
          <p:cNvSpPr/>
          <p:nvPr/>
        </p:nvSpPr>
        <p:spPr>
          <a:xfrm>
            <a:off x="0" y="0"/>
            <a:ext cx="12192000" cy="6858000"/>
          </a:xfrm>
          <a:custGeom>
            <a:avLst/>
            <a:gdLst>
              <a:gd name="connsiteX0" fmla="*/ 104719 w 5760000"/>
              <a:gd name="connsiteY0" fmla="*/ 90000 h 3240000"/>
              <a:gd name="connsiteX1" fmla="*/ 90000 w 5760000"/>
              <a:gd name="connsiteY1" fmla="*/ 104719 h 3240000"/>
              <a:gd name="connsiteX2" fmla="*/ 90000 w 5760000"/>
              <a:gd name="connsiteY2" fmla="*/ 3135281 h 3240000"/>
              <a:gd name="connsiteX3" fmla="*/ 104719 w 5760000"/>
              <a:gd name="connsiteY3" fmla="*/ 3150000 h 3240000"/>
              <a:gd name="connsiteX4" fmla="*/ 5655281 w 5760000"/>
              <a:gd name="connsiteY4" fmla="*/ 3150000 h 3240000"/>
              <a:gd name="connsiteX5" fmla="*/ 5670000 w 5760000"/>
              <a:gd name="connsiteY5" fmla="*/ 3135281 h 3240000"/>
              <a:gd name="connsiteX6" fmla="*/ 5670000 w 5760000"/>
              <a:gd name="connsiteY6" fmla="*/ 104719 h 3240000"/>
              <a:gd name="connsiteX7" fmla="*/ 5655281 w 5760000"/>
              <a:gd name="connsiteY7" fmla="*/ 90000 h 3240000"/>
              <a:gd name="connsiteX8" fmla="*/ 0 w 5760000"/>
              <a:gd name="connsiteY8" fmla="*/ 0 h 3240000"/>
              <a:gd name="connsiteX9" fmla="*/ 5760000 w 5760000"/>
              <a:gd name="connsiteY9" fmla="*/ 0 h 3240000"/>
              <a:gd name="connsiteX10" fmla="*/ 5760000 w 5760000"/>
              <a:gd name="connsiteY10" fmla="*/ 3240000 h 3240000"/>
              <a:gd name="connsiteX11" fmla="*/ 0 w 5760000"/>
              <a:gd name="connsiteY11" fmla="*/ 3240000 h 32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60000" h="3240000">
                <a:moveTo>
                  <a:pt x="104719" y="90000"/>
                </a:moveTo>
                <a:cubicBezTo>
                  <a:pt x="96590" y="90000"/>
                  <a:pt x="90000" y="96590"/>
                  <a:pt x="90000" y="104719"/>
                </a:cubicBezTo>
                <a:lnTo>
                  <a:pt x="90000" y="3135281"/>
                </a:lnTo>
                <a:cubicBezTo>
                  <a:pt x="90000" y="3143410"/>
                  <a:pt x="96590" y="3150000"/>
                  <a:pt x="104719" y="3150000"/>
                </a:cubicBezTo>
                <a:lnTo>
                  <a:pt x="5655281" y="3150000"/>
                </a:lnTo>
                <a:cubicBezTo>
                  <a:pt x="5663410" y="3150000"/>
                  <a:pt x="5670000" y="3143410"/>
                  <a:pt x="5670000" y="3135281"/>
                </a:cubicBezTo>
                <a:lnTo>
                  <a:pt x="5670000" y="104719"/>
                </a:lnTo>
                <a:cubicBezTo>
                  <a:pt x="5670000" y="96590"/>
                  <a:pt x="5663410" y="90000"/>
                  <a:pt x="5655281" y="90000"/>
                </a:cubicBezTo>
                <a:close/>
                <a:moveTo>
                  <a:pt x="0" y="0"/>
                </a:moveTo>
                <a:lnTo>
                  <a:pt x="5760000" y="0"/>
                </a:lnTo>
                <a:lnTo>
                  <a:pt x="5760000" y="3240000"/>
                </a:lnTo>
                <a:lnTo>
                  <a:pt x="0" y="3240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p>
        </p:txBody>
      </p:sp>
      <p:grpSp>
        <p:nvGrpSpPr>
          <p:cNvPr id="2" name="Agrupar 1">
            <a:extLst>
              <a:ext uri="{FF2B5EF4-FFF2-40B4-BE49-F238E27FC236}">
                <a16:creationId xmlns:a16="http://schemas.microsoft.com/office/drawing/2014/main" id="{876C8B07-F910-438F-B018-DFE321E51DDF}"/>
              </a:ext>
            </a:extLst>
          </p:cNvPr>
          <p:cNvGrpSpPr/>
          <p:nvPr/>
        </p:nvGrpSpPr>
        <p:grpSpPr>
          <a:xfrm>
            <a:off x="6096000" y="255657"/>
            <a:ext cx="4394200" cy="6346687"/>
            <a:chOff x="6096000" y="255657"/>
            <a:chExt cx="4394200" cy="6346687"/>
          </a:xfrm>
        </p:grpSpPr>
        <p:pic>
          <p:nvPicPr>
            <p:cNvPr id="5" name="Picture 2">
              <a:extLst>
                <a:ext uri="{FF2B5EF4-FFF2-40B4-BE49-F238E27FC236}">
                  <a16:creationId xmlns:a16="http://schemas.microsoft.com/office/drawing/2014/main" id="{BDBD601A-A8C6-4401-9DCF-E90CD601D9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55657"/>
              <a:ext cx="4394200" cy="6346687"/>
            </a:xfrm>
            <a:prstGeom prst="rect">
              <a:avLst/>
            </a:prstGeom>
            <a:noFill/>
            <a:effectLst>
              <a:outerShdw blurRad="254000" dist="2540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Gráfico 6">
              <a:extLst>
                <a:ext uri="{FF2B5EF4-FFF2-40B4-BE49-F238E27FC236}">
                  <a16:creationId xmlns:a16="http://schemas.microsoft.com/office/drawing/2014/main" id="{F94CE4A3-FE46-4B6A-A3B7-6DB46FDF67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77329" y="1227229"/>
              <a:ext cx="2170532" cy="1896472"/>
            </a:xfrm>
            <a:prstGeom prst="rect">
              <a:avLst/>
            </a:prstGeom>
            <a:effectLst>
              <a:innerShdw blurRad="88900" dist="63500" dir="2700000">
                <a:srgbClr val="772613">
                  <a:alpha val="93000"/>
                </a:srgbClr>
              </a:innerShdw>
            </a:effectLst>
          </p:spPr>
        </p:pic>
        <p:sp>
          <p:nvSpPr>
            <p:cNvPr id="8" name="CaixaDeTexto 7">
              <a:extLst>
                <a:ext uri="{FF2B5EF4-FFF2-40B4-BE49-F238E27FC236}">
                  <a16:creationId xmlns:a16="http://schemas.microsoft.com/office/drawing/2014/main" id="{C54F9928-1044-4C01-BE20-E9C1FFA56884}"/>
                </a:ext>
              </a:extLst>
            </p:cNvPr>
            <p:cNvSpPr txBox="1"/>
            <p:nvPr/>
          </p:nvSpPr>
          <p:spPr>
            <a:xfrm>
              <a:off x="6987540" y="4014629"/>
              <a:ext cx="3032760" cy="1200329"/>
            </a:xfrm>
            <a:prstGeom prst="rect">
              <a:avLst/>
            </a:prstGeom>
            <a:noFill/>
          </p:spPr>
          <p:txBody>
            <a:bodyPr wrap="square" rtlCol="0">
              <a:spAutoFit/>
            </a:bodyPr>
            <a:lstStyle/>
            <a:p>
              <a:pPr algn="ctr"/>
              <a:r>
                <a:rPr lang="pt-BR" sz="3600" dirty="0">
                  <a:blipFill dpi="0" rotWithShape="1">
                    <a:blip r:embed="rId6"/>
                    <a:srcRect/>
                    <a:stretch>
                      <a:fillRect/>
                    </a:stretch>
                  </a:blipFill>
                  <a:effectLst>
                    <a:innerShdw blurRad="139700" dist="38100" dir="2700000">
                      <a:prstClr val="black">
                        <a:alpha val="72000"/>
                      </a:prstClr>
                    </a:innerShdw>
                  </a:effectLst>
                  <a:latin typeface="Berserker" panose="020B0503030202020203" pitchFamily="34" charset="0"/>
                </a:rPr>
                <a:t>DETALHES DO</a:t>
              </a:r>
            </a:p>
            <a:p>
              <a:pPr algn="ctr"/>
              <a:r>
                <a:rPr lang="pt-BR" sz="3600" b="0" i="0" dirty="0">
                  <a:blipFill dpi="0" rotWithShape="1">
                    <a:blip r:embed="rId6"/>
                    <a:srcRect/>
                    <a:stretch>
                      <a:fillRect/>
                    </a:stretch>
                  </a:blipFill>
                  <a:effectLst>
                    <a:innerShdw blurRad="139700" dist="38100" dir="2700000">
                      <a:prstClr val="black">
                        <a:alpha val="72000"/>
                      </a:prstClr>
                    </a:innerShdw>
                  </a:effectLst>
                  <a:latin typeface="Berserker" panose="020B0503030202020203" pitchFamily="34" charset="0"/>
                </a:rPr>
                <a:t>SITE</a:t>
              </a:r>
            </a:p>
          </p:txBody>
        </p:sp>
      </p:grpSp>
      <p:sp>
        <p:nvSpPr>
          <p:cNvPr id="9" name="CaixaDeTexto 8">
            <a:extLst>
              <a:ext uri="{FF2B5EF4-FFF2-40B4-BE49-F238E27FC236}">
                <a16:creationId xmlns:a16="http://schemas.microsoft.com/office/drawing/2014/main" id="{8BD4FD9B-F3C5-4AD5-8A71-DC11AEE7BECE}"/>
              </a:ext>
            </a:extLst>
          </p:cNvPr>
          <p:cNvSpPr txBox="1"/>
          <p:nvPr/>
        </p:nvSpPr>
        <p:spPr>
          <a:xfrm>
            <a:off x="925729" y="2481978"/>
            <a:ext cx="4700371" cy="1862048"/>
          </a:xfrm>
          <a:prstGeom prst="rect">
            <a:avLst/>
          </a:prstGeom>
          <a:noFill/>
        </p:spPr>
        <p:txBody>
          <a:bodyPr wrap="square" rtlCol="0">
            <a:spAutoFit/>
          </a:bodyPr>
          <a:lstStyle/>
          <a:p>
            <a:pPr algn="ctr">
              <a:lnSpc>
                <a:spcPct val="150000"/>
              </a:lnSpc>
            </a:pPr>
            <a:r>
              <a:rPr lang="pt-BR" sz="4000" dirty="0">
                <a:blipFill dpi="0" rotWithShape="1">
                  <a:blip r:embed="rId6"/>
                  <a:srcRect/>
                  <a:stretch>
                    <a:fillRect/>
                  </a:stretch>
                </a:blipFill>
                <a:latin typeface="Berserker" panose="020B0503030202020203" pitchFamily="34" charset="0"/>
              </a:rPr>
              <a:t>APRESENTAÇÃO</a:t>
            </a:r>
          </a:p>
          <a:p>
            <a:pPr algn="ctr">
              <a:lnSpc>
                <a:spcPct val="150000"/>
              </a:lnSpc>
            </a:pPr>
            <a:r>
              <a:rPr lang="pt-BR" sz="4000" b="0" i="0" dirty="0">
                <a:blipFill dpi="0" rotWithShape="1">
                  <a:blip r:embed="rId6"/>
                  <a:srcRect/>
                  <a:stretch>
                    <a:fillRect/>
                  </a:stretch>
                </a:blipFill>
                <a:latin typeface="Berserker" panose="020B0503030202020203" pitchFamily="34" charset="0"/>
              </a:rPr>
              <a:t>DO TRABALHO</a:t>
            </a:r>
          </a:p>
        </p:txBody>
      </p:sp>
      <p:pic>
        <p:nvPicPr>
          <p:cNvPr id="10" name="Picture 2" descr="Content divider with texture">
            <a:extLst>
              <a:ext uri="{FF2B5EF4-FFF2-40B4-BE49-F238E27FC236}">
                <a16:creationId xmlns:a16="http://schemas.microsoft.com/office/drawing/2014/main" id="{69DCCF88-71A3-4E0C-86CA-FB10B2AEB4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5729" y="4267372"/>
            <a:ext cx="4700370" cy="3066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ontent divider with texture">
            <a:extLst>
              <a:ext uri="{FF2B5EF4-FFF2-40B4-BE49-F238E27FC236}">
                <a16:creationId xmlns:a16="http://schemas.microsoft.com/office/drawing/2014/main" id="{DCD65F38-562E-4E3A-8247-E72D597762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5729" y="2252016"/>
            <a:ext cx="4700370" cy="306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8275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B32510DD-1AD2-41AA-B247-C6941AEA20D5}"/>
              </a:ext>
            </a:extLst>
          </p:cNvPr>
          <p:cNvGrpSpPr/>
          <p:nvPr/>
        </p:nvGrpSpPr>
        <p:grpSpPr>
          <a:xfrm>
            <a:off x="-233737" y="-130630"/>
            <a:ext cx="12686993" cy="7126515"/>
            <a:chOff x="999978" y="-594552"/>
            <a:chExt cx="9001126" cy="6858000"/>
          </a:xfrm>
        </p:grpSpPr>
        <p:pic>
          <p:nvPicPr>
            <p:cNvPr id="10" name="Picture 12">
              <a:extLst>
                <a:ext uri="{FF2B5EF4-FFF2-40B4-BE49-F238E27FC236}">
                  <a16:creationId xmlns:a16="http://schemas.microsoft.com/office/drawing/2014/main" id="{BDAE443E-A636-4BDF-93C3-2DA617ECC8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0541" y="-594552"/>
              <a:ext cx="45005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7F25359-CEC0-4CD5-8A79-6D9A26C4B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978" y="-594552"/>
              <a:ext cx="4500563" cy="685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8">
            <a:extLst>
              <a:ext uri="{FF2B5EF4-FFF2-40B4-BE49-F238E27FC236}">
                <a16:creationId xmlns:a16="http://schemas.microsoft.com/office/drawing/2014/main" id="{52866F1F-CFAD-4692-B443-FC4DEA8305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12700"/>
            <a:ext cx="60579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41A8933D-9330-4F58-99DF-9A967A0355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260041" y="12700"/>
            <a:ext cx="593195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8">
            <a:extLst>
              <a:ext uri="{FF2B5EF4-FFF2-40B4-BE49-F238E27FC236}">
                <a16:creationId xmlns:a16="http://schemas.microsoft.com/office/drawing/2014/main" id="{ED175AB0-1BA0-4F47-9B4F-4428F64FB7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706" y="4551739"/>
            <a:ext cx="2184037" cy="21983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2">
            <a:extLst>
              <a:ext uri="{FF2B5EF4-FFF2-40B4-BE49-F238E27FC236}">
                <a16:creationId xmlns:a16="http://schemas.microsoft.com/office/drawing/2014/main" id="{66FF3BE7-618E-4273-B600-C0FE584243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3809" y="-9078373"/>
            <a:ext cx="4572000" cy="4381500"/>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11">
            <a:extLst>
              <a:ext uri="{FF2B5EF4-FFF2-40B4-BE49-F238E27FC236}">
                <a16:creationId xmlns:a16="http://schemas.microsoft.com/office/drawing/2014/main" id="{BD274804-5EF7-4562-B966-8FC481834D7C}"/>
              </a:ext>
            </a:extLst>
          </p:cNvPr>
          <p:cNvSpPr txBox="1"/>
          <p:nvPr/>
        </p:nvSpPr>
        <p:spPr>
          <a:xfrm>
            <a:off x="472866" y="555539"/>
            <a:ext cx="3432383" cy="584775"/>
          </a:xfrm>
          <a:prstGeom prst="rect">
            <a:avLst/>
          </a:prstGeom>
          <a:noFill/>
        </p:spPr>
        <p:txBody>
          <a:bodyPr wrap="square" rtlCol="0">
            <a:spAutoFit/>
          </a:bodyPr>
          <a:lstStyle/>
          <a:p>
            <a:r>
              <a:rPr lang="pt-BR" sz="3200" dirty="0">
                <a:solidFill>
                  <a:srgbClr val="772613"/>
                </a:solidFill>
                <a:latin typeface="Berserker" panose="020B0503030202020203" pitchFamily="34" charset="0"/>
              </a:rPr>
              <a:t>ESCOLHA DO TEMA</a:t>
            </a:r>
            <a:endParaRPr lang="pt-BR" sz="3200" b="0" i="0" dirty="0">
              <a:solidFill>
                <a:srgbClr val="772613"/>
              </a:solidFill>
              <a:effectLst/>
              <a:latin typeface="Berserker" panose="020B0503030202020203" pitchFamily="34" charset="0"/>
            </a:endParaRPr>
          </a:p>
        </p:txBody>
      </p:sp>
      <p:sp>
        <p:nvSpPr>
          <p:cNvPr id="13" name="CaixaDeTexto 12">
            <a:extLst>
              <a:ext uri="{FF2B5EF4-FFF2-40B4-BE49-F238E27FC236}">
                <a16:creationId xmlns:a16="http://schemas.microsoft.com/office/drawing/2014/main" id="{108A371F-10F9-4304-A2F8-390DF5AA8AA5}"/>
              </a:ext>
            </a:extLst>
          </p:cNvPr>
          <p:cNvSpPr txBox="1"/>
          <p:nvPr/>
        </p:nvSpPr>
        <p:spPr>
          <a:xfrm>
            <a:off x="472866" y="1283644"/>
            <a:ext cx="5115133" cy="2585323"/>
          </a:xfrm>
          <a:prstGeom prst="rect">
            <a:avLst/>
          </a:prstGeom>
          <a:noFill/>
        </p:spPr>
        <p:txBody>
          <a:bodyPr wrap="square" rtlCol="0">
            <a:spAutoFit/>
          </a:bodyPr>
          <a:lstStyle/>
          <a:p>
            <a:pPr fontAlgn="base"/>
            <a:r>
              <a:rPr lang="pt-BR" dirty="0">
                <a:solidFill>
                  <a:srgbClr val="772613"/>
                </a:solidFill>
              </a:rPr>
              <a:t>O motivo pelo qual decidi escolher este tema de God Of War é logico. Joguei todos os jogos da franquia, desde o playstation um, sempre fui fiçurado pela historia do game, e graças a God Of War sou apaixonado por mitologias, especialmente a grega e a nordica. E o tema casou perfeitamente com a epoca de lançamento de God Of War Ragnarok, que será dia nove de novembro. Por aqui a ansiedade e a expectativa está a onze de dez</a:t>
            </a:r>
          </a:p>
        </p:txBody>
      </p:sp>
      <p:sp>
        <p:nvSpPr>
          <p:cNvPr id="14" name="CaixaDeTexto 13">
            <a:extLst>
              <a:ext uri="{FF2B5EF4-FFF2-40B4-BE49-F238E27FC236}">
                <a16:creationId xmlns:a16="http://schemas.microsoft.com/office/drawing/2014/main" id="{1AD12049-D878-497D-9E06-4C98D9648D39}"/>
              </a:ext>
            </a:extLst>
          </p:cNvPr>
          <p:cNvSpPr txBox="1"/>
          <p:nvPr/>
        </p:nvSpPr>
        <p:spPr>
          <a:xfrm>
            <a:off x="6620726" y="555539"/>
            <a:ext cx="2828074" cy="584775"/>
          </a:xfrm>
          <a:prstGeom prst="rect">
            <a:avLst/>
          </a:prstGeom>
          <a:noFill/>
        </p:spPr>
        <p:txBody>
          <a:bodyPr wrap="square" rtlCol="0">
            <a:spAutoFit/>
          </a:bodyPr>
          <a:lstStyle/>
          <a:p>
            <a:r>
              <a:rPr lang="pt-BR" sz="3200" dirty="0">
                <a:solidFill>
                  <a:srgbClr val="772613"/>
                </a:solidFill>
                <a:latin typeface="Berserker" panose="020B0503030202020203" pitchFamily="34" charset="0"/>
              </a:rPr>
              <a:t>PAGINA INICIAL</a:t>
            </a:r>
            <a:endParaRPr lang="pt-BR" sz="3200" b="0" i="0" dirty="0">
              <a:solidFill>
                <a:srgbClr val="772613"/>
              </a:solidFill>
              <a:effectLst/>
              <a:latin typeface="Berserker" panose="020B0503030202020203" pitchFamily="34" charset="0"/>
            </a:endParaRPr>
          </a:p>
        </p:txBody>
      </p:sp>
      <p:sp>
        <p:nvSpPr>
          <p:cNvPr id="15" name="CaixaDeTexto 14">
            <a:extLst>
              <a:ext uri="{FF2B5EF4-FFF2-40B4-BE49-F238E27FC236}">
                <a16:creationId xmlns:a16="http://schemas.microsoft.com/office/drawing/2014/main" id="{A9F87B8F-A3EA-4651-B532-5DDD7D760123}"/>
              </a:ext>
            </a:extLst>
          </p:cNvPr>
          <p:cNvSpPr txBox="1"/>
          <p:nvPr/>
        </p:nvSpPr>
        <p:spPr>
          <a:xfrm>
            <a:off x="6620725" y="1283644"/>
            <a:ext cx="5115133" cy="4801314"/>
          </a:xfrm>
          <a:prstGeom prst="rect">
            <a:avLst/>
          </a:prstGeom>
          <a:noFill/>
        </p:spPr>
        <p:txBody>
          <a:bodyPr wrap="square" rtlCol="0">
            <a:spAutoFit/>
          </a:bodyPr>
          <a:lstStyle/>
          <a:p>
            <a:pPr fontAlgn="base"/>
            <a:r>
              <a:rPr lang="pt-BR" dirty="0">
                <a:solidFill>
                  <a:srgbClr val="772613"/>
                </a:solidFill>
              </a:rPr>
              <a:t>A maior parte do tempo que gastei desenvolvendo o site foi na pagina inicial, no começo tinha um esboço de como eu queria que ficasse mas nada perto de como realmente ficou. Passei mais de uma semana so no carousel de videos do trailer do jogo. Porque não sabia o nome certo para aquilo, eu saia pesquisando diversos nome (nav de videos, barra de videos kkk), até que um rapaz do meu trabalho me informou o nome e eu encontrei a documentação no site jquery (</a:t>
            </a:r>
            <a:r>
              <a:rPr lang="pt-BR" dirty="0">
                <a:solidFill>
                  <a:srgbClr val="772613"/>
                </a:solidFill>
                <a:hlinkClick r:id="rId7">
                  <a:extLst>
                    <a:ext uri="{A12FA001-AC4F-418D-AE19-62706E023703}">
                      <ahyp:hlinkClr xmlns:ahyp="http://schemas.microsoft.com/office/drawing/2018/hyperlinkcolor" val="tx"/>
                    </a:ext>
                  </a:extLst>
                </a:hlinkClick>
              </a:rPr>
              <a:t>clique aqui e veja</a:t>
            </a:r>
            <a:r>
              <a:rPr lang="pt-BR" dirty="0">
                <a:solidFill>
                  <a:srgbClr val="772613"/>
                </a:solidFill>
              </a:rPr>
              <a:t>). Depois tive que ir ajustando todos os elementos, porque quando eu comecei eu forçava os elementos a ficarem em uma determinada posição usando “</a:t>
            </a:r>
            <a:r>
              <a:rPr lang="pt-BR" i="1" dirty="0">
                <a:solidFill>
                  <a:srgbClr val="772613"/>
                </a:solidFill>
              </a:rPr>
              <a:t>ex: </a:t>
            </a:r>
            <a:r>
              <a:rPr lang="pt-BR" dirty="0">
                <a:solidFill>
                  <a:srgbClr val="772613"/>
                </a:solidFill>
              </a:rPr>
              <a:t>position: relative; left:10px; bottom: 5px” o que acabava bugando quando outros elementos era encaixados na pagina. Mas depois fui separando todos os elementos em “div” e apredendo coisas novas. </a:t>
            </a:r>
          </a:p>
        </p:txBody>
      </p:sp>
    </p:spTree>
    <p:extLst>
      <p:ext uri="{BB962C8B-B14F-4D97-AF65-F5344CB8AC3E}">
        <p14:creationId xmlns:p14="http://schemas.microsoft.com/office/powerpoint/2010/main" val="1568292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B32510DD-1AD2-41AA-B247-C6941AEA20D5}"/>
              </a:ext>
            </a:extLst>
          </p:cNvPr>
          <p:cNvGrpSpPr/>
          <p:nvPr/>
        </p:nvGrpSpPr>
        <p:grpSpPr>
          <a:xfrm>
            <a:off x="-233737" y="-130630"/>
            <a:ext cx="12686993" cy="7126515"/>
            <a:chOff x="999978" y="-594552"/>
            <a:chExt cx="9001126" cy="6858000"/>
          </a:xfrm>
        </p:grpSpPr>
        <p:pic>
          <p:nvPicPr>
            <p:cNvPr id="10" name="Picture 12">
              <a:extLst>
                <a:ext uri="{FF2B5EF4-FFF2-40B4-BE49-F238E27FC236}">
                  <a16:creationId xmlns:a16="http://schemas.microsoft.com/office/drawing/2014/main" id="{BDAE443E-A636-4BDF-93C3-2DA617ECC8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0541" y="-594552"/>
              <a:ext cx="45005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7F25359-CEC0-4CD5-8A79-6D9A26C4B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978" y="-594552"/>
              <a:ext cx="4500563" cy="685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8">
            <a:extLst>
              <a:ext uri="{FF2B5EF4-FFF2-40B4-BE49-F238E27FC236}">
                <a16:creationId xmlns:a16="http://schemas.microsoft.com/office/drawing/2014/main" id="{52866F1F-CFAD-4692-B443-FC4DEA8305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12700"/>
            <a:ext cx="60579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41A8933D-9330-4F58-99DF-9A967A0355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260041" y="12700"/>
            <a:ext cx="593195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8">
            <a:extLst>
              <a:ext uri="{FF2B5EF4-FFF2-40B4-BE49-F238E27FC236}">
                <a16:creationId xmlns:a16="http://schemas.microsoft.com/office/drawing/2014/main" id="{ED175AB0-1BA0-4F47-9B4F-4428F64FB7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706" y="4551739"/>
            <a:ext cx="2184037" cy="21983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2">
            <a:extLst>
              <a:ext uri="{FF2B5EF4-FFF2-40B4-BE49-F238E27FC236}">
                <a16:creationId xmlns:a16="http://schemas.microsoft.com/office/drawing/2014/main" id="{66FF3BE7-618E-4273-B600-C0FE584243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3809" y="-9078373"/>
            <a:ext cx="4572000" cy="4381500"/>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11">
            <a:extLst>
              <a:ext uri="{FF2B5EF4-FFF2-40B4-BE49-F238E27FC236}">
                <a16:creationId xmlns:a16="http://schemas.microsoft.com/office/drawing/2014/main" id="{BD274804-5EF7-4562-B966-8FC481834D7C}"/>
              </a:ext>
            </a:extLst>
          </p:cNvPr>
          <p:cNvSpPr txBox="1"/>
          <p:nvPr/>
        </p:nvSpPr>
        <p:spPr>
          <a:xfrm>
            <a:off x="472866" y="555539"/>
            <a:ext cx="3432383" cy="584775"/>
          </a:xfrm>
          <a:prstGeom prst="rect">
            <a:avLst/>
          </a:prstGeom>
          <a:noFill/>
        </p:spPr>
        <p:txBody>
          <a:bodyPr wrap="square" rtlCol="0">
            <a:spAutoFit/>
          </a:bodyPr>
          <a:lstStyle/>
          <a:p>
            <a:r>
              <a:rPr lang="pt-BR" sz="3200" dirty="0">
                <a:solidFill>
                  <a:srgbClr val="772613"/>
                </a:solidFill>
                <a:latin typeface="Berserker" panose="020B0503030202020203" pitchFamily="34" charset="0"/>
              </a:rPr>
              <a:t>PAGINA DADOS</a:t>
            </a:r>
            <a:endParaRPr lang="pt-BR" sz="3200" b="0" i="0" dirty="0">
              <a:solidFill>
                <a:srgbClr val="772613"/>
              </a:solidFill>
              <a:effectLst/>
              <a:latin typeface="Berserker" panose="020B0503030202020203" pitchFamily="34" charset="0"/>
            </a:endParaRPr>
          </a:p>
        </p:txBody>
      </p:sp>
      <p:sp>
        <p:nvSpPr>
          <p:cNvPr id="13" name="CaixaDeTexto 12">
            <a:extLst>
              <a:ext uri="{FF2B5EF4-FFF2-40B4-BE49-F238E27FC236}">
                <a16:creationId xmlns:a16="http://schemas.microsoft.com/office/drawing/2014/main" id="{108A371F-10F9-4304-A2F8-390DF5AA8AA5}"/>
              </a:ext>
            </a:extLst>
          </p:cNvPr>
          <p:cNvSpPr txBox="1"/>
          <p:nvPr/>
        </p:nvSpPr>
        <p:spPr>
          <a:xfrm>
            <a:off x="472866" y="1283644"/>
            <a:ext cx="5115133" cy="3139321"/>
          </a:xfrm>
          <a:prstGeom prst="rect">
            <a:avLst/>
          </a:prstGeom>
          <a:noFill/>
        </p:spPr>
        <p:txBody>
          <a:bodyPr wrap="square" rtlCol="0">
            <a:spAutoFit/>
          </a:bodyPr>
          <a:lstStyle/>
          <a:p>
            <a:pPr fontAlgn="base"/>
            <a:r>
              <a:rPr lang="pt-BR" dirty="0">
                <a:solidFill>
                  <a:srgbClr val="772613"/>
                </a:solidFill>
              </a:rPr>
              <a:t>O motivo pelo qual criei essa pagina foi muito peculiar, no meu trabalho me pediram para mexer em um dos sistemas da empresa, adicionando uma graifico que pegava dados de um banco. Mas eu não sabia como fazer (até hoje não sei direito kkk), mas usei este trabalho como forma de aprender, apesar que ele não puxa nem um dado de um banco, mas já me ajudou a conhecer coisas novas e acabei conhecendo o framework chamato “Charts js” mas infelizmente não tive tempo de implementa-lo neste projeto.</a:t>
            </a:r>
          </a:p>
        </p:txBody>
      </p:sp>
      <p:sp>
        <p:nvSpPr>
          <p:cNvPr id="14" name="CaixaDeTexto 13">
            <a:extLst>
              <a:ext uri="{FF2B5EF4-FFF2-40B4-BE49-F238E27FC236}">
                <a16:creationId xmlns:a16="http://schemas.microsoft.com/office/drawing/2014/main" id="{1AD12049-D878-497D-9E06-4C98D9648D39}"/>
              </a:ext>
            </a:extLst>
          </p:cNvPr>
          <p:cNvSpPr txBox="1"/>
          <p:nvPr/>
        </p:nvSpPr>
        <p:spPr>
          <a:xfrm>
            <a:off x="6620726" y="555539"/>
            <a:ext cx="2828074" cy="584775"/>
          </a:xfrm>
          <a:prstGeom prst="rect">
            <a:avLst/>
          </a:prstGeom>
          <a:noFill/>
        </p:spPr>
        <p:txBody>
          <a:bodyPr wrap="square" rtlCol="0">
            <a:spAutoFit/>
          </a:bodyPr>
          <a:lstStyle/>
          <a:p>
            <a:r>
              <a:rPr lang="pt-BR" sz="3200" dirty="0">
                <a:solidFill>
                  <a:srgbClr val="772613"/>
                </a:solidFill>
                <a:latin typeface="Berserker" panose="020B0503030202020203" pitchFamily="34" charset="0"/>
              </a:rPr>
              <a:t>PAGINA SOBRE</a:t>
            </a:r>
            <a:endParaRPr lang="pt-BR" sz="3200" b="0" i="0" dirty="0">
              <a:solidFill>
                <a:srgbClr val="772613"/>
              </a:solidFill>
              <a:effectLst/>
              <a:latin typeface="Berserker" panose="020B0503030202020203" pitchFamily="34" charset="0"/>
            </a:endParaRPr>
          </a:p>
        </p:txBody>
      </p:sp>
      <p:sp>
        <p:nvSpPr>
          <p:cNvPr id="15" name="CaixaDeTexto 14">
            <a:extLst>
              <a:ext uri="{FF2B5EF4-FFF2-40B4-BE49-F238E27FC236}">
                <a16:creationId xmlns:a16="http://schemas.microsoft.com/office/drawing/2014/main" id="{A9F87B8F-A3EA-4651-B532-5DDD7D760123}"/>
              </a:ext>
            </a:extLst>
          </p:cNvPr>
          <p:cNvSpPr txBox="1"/>
          <p:nvPr/>
        </p:nvSpPr>
        <p:spPr>
          <a:xfrm>
            <a:off x="6620725" y="1283644"/>
            <a:ext cx="5115133" cy="4247317"/>
          </a:xfrm>
          <a:prstGeom prst="rect">
            <a:avLst/>
          </a:prstGeom>
          <a:noFill/>
        </p:spPr>
        <p:txBody>
          <a:bodyPr wrap="square" rtlCol="0">
            <a:spAutoFit/>
          </a:bodyPr>
          <a:lstStyle/>
          <a:p>
            <a:pPr fontAlgn="base"/>
            <a:r>
              <a:rPr lang="pt-BR" dirty="0">
                <a:solidFill>
                  <a:srgbClr val="772613"/>
                </a:solidFill>
              </a:rPr>
              <a:t>Essa é concerteza a pagina que eu não tinha em mente que iria cria-la, mas observando os grupos eu vi que era necessário e que realmente era algo interresante. Ela foi a ultima e a mais facil de ser feita, pois não contem muitos elementos, a minha imagem com aquela borda, foi feito atráves do site pfpmaker. E o sol e a lua foram retirados de uma imagem que tinham os lobos skol e hati as perseguindo, e por conta disso tive que aumentar a resolução e remover o fundo.</a:t>
            </a:r>
          </a:p>
          <a:p>
            <a:pPr fontAlgn="base"/>
            <a:endParaRPr lang="pt-BR" dirty="0">
              <a:solidFill>
                <a:srgbClr val="772613"/>
              </a:solidFill>
            </a:endParaRPr>
          </a:p>
          <a:p>
            <a:pPr fontAlgn="base"/>
            <a:r>
              <a:rPr lang="pt-BR" dirty="0">
                <a:solidFill>
                  <a:srgbClr val="772613"/>
                </a:solidFill>
              </a:rPr>
              <a:t>Agradecimentos especiais a Gabriel Gomes que me apresentou o carousel e a Rodrigo Dadamos por ter me ajudado a fazer o carousel de imagens de background.</a:t>
            </a:r>
          </a:p>
        </p:txBody>
      </p:sp>
    </p:spTree>
    <p:extLst>
      <p:ext uri="{BB962C8B-B14F-4D97-AF65-F5344CB8AC3E}">
        <p14:creationId xmlns:p14="http://schemas.microsoft.com/office/powerpoint/2010/main" val="1363925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ccess Denied">
            <a:extLst>
              <a:ext uri="{FF2B5EF4-FFF2-40B4-BE49-F238E27FC236}">
                <a16:creationId xmlns:a16="http://schemas.microsoft.com/office/drawing/2014/main" id="{524C245B-5DCA-4135-A1F6-B76923C339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677" b="23975"/>
          <a:stretch/>
        </p:blipFill>
        <p:spPr bwMode="auto">
          <a:xfrm>
            <a:off x="-5513439" y="1"/>
            <a:ext cx="1894676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E281B5D5-D656-4EAA-A1C3-694C72012C06}"/>
              </a:ext>
            </a:extLst>
          </p:cNvPr>
          <p:cNvSpPr/>
          <p:nvPr/>
        </p:nvSpPr>
        <p:spPr>
          <a:xfrm>
            <a:off x="0" y="0"/>
            <a:ext cx="12192000" cy="6858000"/>
          </a:xfrm>
          <a:prstGeom prst="rect">
            <a:avLst/>
          </a:prstGeom>
          <a:gradFill flip="none" rotWithShape="1">
            <a:gsLst>
              <a:gs pos="0">
                <a:schemeClr val="tx1">
                  <a:alpha val="4200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9" name="Picture 6">
            <a:extLst>
              <a:ext uri="{FF2B5EF4-FFF2-40B4-BE49-F238E27FC236}">
                <a16:creationId xmlns:a16="http://schemas.microsoft.com/office/drawing/2014/main" id="{91C5C179-74AD-4B39-9C25-2EE45A4F54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655027" y="544462"/>
            <a:ext cx="10544175" cy="45339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a:extLst>
              <a:ext uri="{FF2B5EF4-FFF2-40B4-BE49-F238E27FC236}">
                <a16:creationId xmlns:a16="http://schemas.microsoft.com/office/drawing/2014/main" id="{08EE0DBE-CD0A-4CD1-9CDC-2EB0031E4E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748"/>
          <a:stretch/>
        </p:blipFill>
        <p:spPr bwMode="auto">
          <a:xfrm flipH="1">
            <a:off x="1267051" y="0"/>
            <a:ext cx="10544175" cy="177963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3" name="Forma Livre: Forma 2">
            <a:extLst>
              <a:ext uri="{FF2B5EF4-FFF2-40B4-BE49-F238E27FC236}">
                <a16:creationId xmlns:a16="http://schemas.microsoft.com/office/drawing/2014/main" id="{3F5A3260-EAB2-4E2F-BA18-14D2F5C9A5FE}"/>
              </a:ext>
            </a:extLst>
          </p:cNvPr>
          <p:cNvSpPr/>
          <p:nvPr/>
        </p:nvSpPr>
        <p:spPr>
          <a:xfrm>
            <a:off x="0" y="0"/>
            <a:ext cx="12192000" cy="6858000"/>
          </a:xfrm>
          <a:custGeom>
            <a:avLst/>
            <a:gdLst>
              <a:gd name="connsiteX0" fmla="*/ 51238 w 5760000"/>
              <a:gd name="connsiteY0" fmla="*/ 36000 h 3240000"/>
              <a:gd name="connsiteX1" fmla="*/ 36000 w 5760000"/>
              <a:gd name="connsiteY1" fmla="*/ 51238 h 3240000"/>
              <a:gd name="connsiteX2" fmla="*/ 36000 w 5760000"/>
              <a:gd name="connsiteY2" fmla="*/ 3188762 h 3240000"/>
              <a:gd name="connsiteX3" fmla="*/ 51238 w 5760000"/>
              <a:gd name="connsiteY3" fmla="*/ 3204000 h 3240000"/>
              <a:gd name="connsiteX4" fmla="*/ 5708762 w 5760000"/>
              <a:gd name="connsiteY4" fmla="*/ 3204000 h 3240000"/>
              <a:gd name="connsiteX5" fmla="*/ 5724000 w 5760000"/>
              <a:gd name="connsiteY5" fmla="*/ 3188762 h 3240000"/>
              <a:gd name="connsiteX6" fmla="*/ 5724000 w 5760000"/>
              <a:gd name="connsiteY6" fmla="*/ 51238 h 3240000"/>
              <a:gd name="connsiteX7" fmla="*/ 5708762 w 5760000"/>
              <a:gd name="connsiteY7" fmla="*/ 36000 h 3240000"/>
              <a:gd name="connsiteX8" fmla="*/ 0 w 5760000"/>
              <a:gd name="connsiteY8" fmla="*/ 0 h 3240000"/>
              <a:gd name="connsiteX9" fmla="*/ 5760000 w 5760000"/>
              <a:gd name="connsiteY9" fmla="*/ 0 h 3240000"/>
              <a:gd name="connsiteX10" fmla="*/ 5760000 w 5760000"/>
              <a:gd name="connsiteY10" fmla="*/ 3240000 h 3240000"/>
              <a:gd name="connsiteX11" fmla="*/ 0 w 5760000"/>
              <a:gd name="connsiteY11" fmla="*/ 3240000 h 32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60000" h="3240000">
                <a:moveTo>
                  <a:pt x="51238" y="36000"/>
                </a:moveTo>
                <a:cubicBezTo>
                  <a:pt x="42822" y="36000"/>
                  <a:pt x="36000" y="42822"/>
                  <a:pt x="36000" y="51238"/>
                </a:cubicBezTo>
                <a:lnTo>
                  <a:pt x="36000" y="3188762"/>
                </a:lnTo>
                <a:cubicBezTo>
                  <a:pt x="36000" y="3197178"/>
                  <a:pt x="42822" y="3204000"/>
                  <a:pt x="51238" y="3204000"/>
                </a:cubicBezTo>
                <a:lnTo>
                  <a:pt x="5708762" y="3204000"/>
                </a:lnTo>
                <a:cubicBezTo>
                  <a:pt x="5717178" y="3204000"/>
                  <a:pt x="5724000" y="3197178"/>
                  <a:pt x="5724000" y="3188762"/>
                </a:cubicBezTo>
                <a:lnTo>
                  <a:pt x="5724000" y="51238"/>
                </a:lnTo>
                <a:cubicBezTo>
                  <a:pt x="5724000" y="42822"/>
                  <a:pt x="5717178" y="36000"/>
                  <a:pt x="5708762" y="36000"/>
                </a:cubicBezTo>
                <a:close/>
                <a:moveTo>
                  <a:pt x="0" y="0"/>
                </a:moveTo>
                <a:lnTo>
                  <a:pt x="5760000" y="0"/>
                </a:lnTo>
                <a:lnTo>
                  <a:pt x="5760000" y="3240000"/>
                </a:lnTo>
                <a:lnTo>
                  <a:pt x="0" y="3240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p>
        </p:txBody>
      </p:sp>
      <p:pic>
        <p:nvPicPr>
          <p:cNvPr id="5126" name="Picture 6">
            <a:extLst>
              <a:ext uri="{FF2B5EF4-FFF2-40B4-BE49-F238E27FC236}">
                <a16:creationId xmlns:a16="http://schemas.microsoft.com/office/drawing/2014/main" id="{4FC02B6B-E43A-4080-83DF-22D4CF6C1D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496"/>
          <a:stretch/>
        </p:blipFill>
        <p:spPr bwMode="auto">
          <a:xfrm>
            <a:off x="3386138" y="3298724"/>
            <a:ext cx="10544175" cy="3559276"/>
          </a:xfrm>
          <a:prstGeom prst="rect">
            <a:avLst/>
          </a:prstGeom>
          <a:noFill/>
          <a:extLst>
            <a:ext uri="{909E8E84-426E-40DD-AFC4-6F175D3DCCD1}">
              <a14:hiddenFill xmlns:a14="http://schemas.microsoft.com/office/drawing/2010/main">
                <a:solidFill>
                  <a:srgbClr val="FFFFFF"/>
                </a:solidFill>
              </a14:hiddenFill>
            </a:ext>
          </a:extLst>
        </p:spPr>
      </p:pic>
      <p:pic>
        <p:nvPicPr>
          <p:cNvPr id="32" name="Gráfico 31">
            <a:extLst>
              <a:ext uri="{FF2B5EF4-FFF2-40B4-BE49-F238E27FC236}">
                <a16:creationId xmlns:a16="http://schemas.microsoft.com/office/drawing/2014/main" id="{3C608E65-6D66-45A1-963D-DE51BA4E7D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14875" y="2222265"/>
            <a:ext cx="2762250" cy="2413470"/>
          </a:xfrm>
          <a:prstGeom prst="rect">
            <a:avLst/>
          </a:prstGeom>
          <a:effectLst/>
        </p:spPr>
      </p:pic>
      <p:sp>
        <p:nvSpPr>
          <p:cNvPr id="31" name="CaixaDeTexto 30">
            <a:extLst>
              <a:ext uri="{FF2B5EF4-FFF2-40B4-BE49-F238E27FC236}">
                <a16:creationId xmlns:a16="http://schemas.microsoft.com/office/drawing/2014/main" id="{87F7C1C3-3EA6-4759-A045-C8484EDFDFEF}"/>
              </a:ext>
            </a:extLst>
          </p:cNvPr>
          <p:cNvSpPr txBox="1"/>
          <p:nvPr/>
        </p:nvSpPr>
        <p:spPr>
          <a:xfrm>
            <a:off x="4271445" y="2967335"/>
            <a:ext cx="4535386" cy="923330"/>
          </a:xfrm>
          <a:prstGeom prst="rect">
            <a:avLst/>
          </a:prstGeom>
          <a:noFill/>
        </p:spPr>
        <p:txBody>
          <a:bodyPr wrap="square" rtlCol="0">
            <a:spAutoFit/>
          </a:bodyPr>
          <a:lstStyle/>
          <a:p>
            <a:r>
              <a:rPr lang="pt-BR" sz="5400" dirty="0">
                <a:solidFill>
                  <a:schemeClr val="bg1"/>
                </a:solidFill>
                <a:latin typeface="Berserker" panose="020B0503030202020203" pitchFamily="34" charset="0"/>
              </a:rPr>
              <a:t>OBRIGADO!</a:t>
            </a:r>
            <a:endParaRPr lang="pt-BR" sz="5400" b="0" i="0" dirty="0">
              <a:solidFill>
                <a:schemeClr val="bg1"/>
              </a:solidFill>
              <a:effectLst/>
              <a:latin typeface="Berserker" panose="020B0503030202020203" pitchFamily="34" charset="0"/>
            </a:endParaRPr>
          </a:p>
        </p:txBody>
      </p:sp>
    </p:spTree>
    <p:extLst>
      <p:ext uri="{BB962C8B-B14F-4D97-AF65-F5344CB8AC3E}">
        <p14:creationId xmlns:p14="http://schemas.microsoft.com/office/powerpoint/2010/main" val="3196227907"/>
      </p:ext>
    </p:extLst>
  </p:cSld>
  <p:clrMapOvr>
    <a:masterClrMapping/>
  </p:clrMapOvr>
  <mc:AlternateContent xmlns:mc="http://schemas.openxmlformats.org/markup-compatibility/2006" xmlns:p14="http://schemas.microsoft.com/office/powerpoint/2010/main">
    <mc:Choice Requires="p14">
      <p:transition spd="slow" p14:dur="1400" advTm="4000">
        <p14:doors dir="vert"/>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50000" decel="50000" autoRev="1" fill="hold" nodeType="withEffect">
                                  <p:stCondLst>
                                    <p:cond delay="0"/>
                                  </p:stCondLst>
                                  <p:endCondLst>
                                    <p:cond evt="onNext" delay="0">
                                      <p:tgtEl>
                                        <p:sldTgt/>
                                      </p:tgtEl>
                                    </p:cond>
                                  </p:endCondLst>
                                  <p:childTnLst>
                                    <p:animMotion origin="layout" path="M 4.16667E-7 0 L -0.09505 0 " pathEditMode="relative" rAng="0" ptsTypes="AA">
                                      <p:cBhvr>
                                        <p:cTn id="6" dur="10000" fill="hold"/>
                                        <p:tgtEl>
                                          <p:spTgt spid="4"/>
                                        </p:tgtEl>
                                        <p:attrNameLst>
                                          <p:attrName>ppt_x</p:attrName>
                                          <p:attrName>ppt_y</p:attrName>
                                        </p:attrNameLst>
                                      </p:cBhvr>
                                      <p:rCtr x="-4753" y="0"/>
                                    </p:animMotion>
                                  </p:childTnLst>
                                </p:cTn>
                              </p:par>
                              <p:par>
                                <p:cTn id="7" presetID="63" presetClass="path" presetSubtype="0" repeatCount="indefinite" accel="50000" decel="50000" autoRev="1" fill="hold" nodeType="withEffect">
                                  <p:stCondLst>
                                    <p:cond delay="0"/>
                                  </p:stCondLst>
                                  <p:childTnLst>
                                    <p:animMotion origin="layout" path="M 3.75E-6 -4.07407E-6 L 0.20156 -4.07407E-6 " pathEditMode="relative" rAng="0" ptsTypes="AA">
                                      <p:cBhvr>
                                        <p:cTn id="8" dur="20000" fill="hold"/>
                                        <p:tgtEl>
                                          <p:spTgt spid="5126"/>
                                        </p:tgtEl>
                                        <p:attrNameLst>
                                          <p:attrName>ppt_x</p:attrName>
                                          <p:attrName>ppt_y</p:attrName>
                                        </p:attrNameLst>
                                      </p:cBhvr>
                                      <p:rCtr x="10078" y="0"/>
                                    </p:animMotion>
                                  </p:childTnLst>
                                </p:cTn>
                              </p:par>
                              <p:par>
                                <p:cTn id="9" presetID="63" presetClass="path" presetSubtype="0" repeatCount="indefinite" accel="50000" decel="50000" autoRev="1" fill="hold" nodeType="withEffect">
                                  <p:stCondLst>
                                    <p:cond delay="0"/>
                                  </p:stCondLst>
                                  <p:childTnLst>
                                    <p:animMotion origin="layout" path="M 2.70833E-6 -3.7037E-6 L 0.25 -3.7037E-6 " pathEditMode="relative" rAng="0" ptsTypes="AA">
                                      <p:cBhvr>
                                        <p:cTn id="10" dur="30000" fill="hold"/>
                                        <p:tgtEl>
                                          <p:spTgt spid="9"/>
                                        </p:tgtEl>
                                        <p:attrNameLst>
                                          <p:attrName>ppt_x</p:attrName>
                                          <p:attrName>ppt_y</p:attrName>
                                        </p:attrNameLst>
                                      </p:cBhvr>
                                      <p:rCtr x="12500" y="0"/>
                                    </p:animMotion>
                                  </p:childTnLst>
                                </p:cTn>
                              </p:par>
                              <p:par>
                                <p:cTn id="11" presetID="63" presetClass="path" presetSubtype="0" repeatCount="indefinite" accel="50000" decel="50000" autoRev="1" fill="hold" nodeType="withEffect">
                                  <p:stCondLst>
                                    <p:cond delay="0"/>
                                  </p:stCondLst>
                                  <p:childTnLst>
                                    <p:animMotion origin="layout" path="M 1.875E-6 4.81481E-6 L 0.20156 4.81481E-6 " pathEditMode="relative" rAng="0" ptsTypes="AA">
                                      <p:cBhvr>
                                        <p:cTn id="12" dur="20000" fill="hold"/>
                                        <p:tgtEl>
                                          <p:spTgt spid="20"/>
                                        </p:tgtEl>
                                        <p:attrNameLst>
                                          <p:attrName>ppt_x</p:attrName>
                                          <p:attrName>ppt_y</p:attrName>
                                        </p:attrNameLst>
                                      </p:cBhvr>
                                      <p:rCtr x="10078" y="0"/>
                                    </p:animMotion>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22" presetClass="entr" presetSubtype="8" fill="hold" grpId="0" nodeType="withEffect">
                                  <p:stCondLst>
                                    <p:cond delay="50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ccess Denied">
            <a:extLst>
              <a:ext uri="{FF2B5EF4-FFF2-40B4-BE49-F238E27FC236}">
                <a16:creationId xmlns:a16="http://schemas.microsoft.com/office/drawing/2014/main" id="{524C245B-5DCA-4135-A1F6-B76923C339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677" b="23975"/>
          <a:stretch/>
        </p:blipFill>
        <p:spPr bwMode="auto">
          <a:xfrm>
            <a:off x="-5513439" y="1"/>
            <a:ext cx="1894676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E281B5D5-D656-4EAA-A1C3-694C72012C06}"/>
              </a:ext>
            </a:extLst>
          </p:cNvPr>
          <p:cNvSpPr/>
          <p:nvPr/>
        </p:nvSpPr>
        <p:spPr>
          <a:xfrm>
            <a:off x="0" y="0"/>
            <a:ext cx="12192000" cy="6858000"/>
          </a:xfrm>
          <a:prstGeom prst="rect">
            <a:avLst/>
          </a:prstGeom>
          <a:gradFill flip="none" rotWithShape="1">
            <a:gsLst>
              <a:gs pos="0">
                <a:schemeClr val="tx1">
                  <a:alpha val="4200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9" name="Picture 6">
            <a:extLst>
              <a:ext uri="{FF2B5EF4-FFF2-40B4-BE49-F238E27FC236}">
                <a16:creationId xmlns:a16="http://schemas.microsoft.com/office/drawing/2014/main" id="{91C5C179-74AD-4B39-9C25-2EE45A4F54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655027" y="544462"/>
            <a:ext cx="10544175" cy="45339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a:extLst>
              <a:ext uri="{FF2B5EF4-FFF2-40B4-BE49-F238E27FC236}">
                <a16:creationId xmlns:a16="http://schemas.microsoft.com/office/drawing/2014/main" id="{08EE0DBE-CD0A-4CD1-9CDC-2EB0031E4E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748"/>
          <a:stretch/>
        </p:blipFill>
        <p:spPr bwMode="auto">
          <a:xfrm flipH="1">
            <a:off x="1267051" y="0"/>
            <a:ext cx="10544175" cy="177963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7" name="CaixaDeTexto 16">
            <a:extLst>
              <a:ext uri="{FF2B5EF4-FFF2-40B4-BE49-F238E27FC236}">
                <a16:creationId xmlns:a16="http://schemas.microsoft.com/office/drawing/2014/main" id="{F84BF773-217D-4DE3-9544-9C540BFA1204}"/>
              </a:ext>
            </a:extLst>
          </p:cNvPr>
          <p:cNvSpPr txBox="1"/>
          <p:nvPr/>
        </p:nvSpPr>
        <p:spPr>
          <a:xfrm>
            <a:off x="2497263" y="758465"/>
            <a:ext cx="834106" cy="253916"/>
          </a:xfrm>
          <a:prstGeom prst="rect">
            <a:avLst/>
          </a:prstGeom>
          <a:noFill/>
        </p:spPr>
        <p:txBody>
          <a:bodyPr wrap="square" rtlCol="0">
            <a:spAutoFit/>
          </a:bodyPr>
          <a:lstStyle/>
          <a:p>
            <a:pPr algn="ctr"/>
            <a:r>
              <a:rPr lang="pt-BR" sz="1050" dirty="0">
                <a:solidFill>
                  <a:schemeClr val="bg1"/>
                </a:solidFill>
                <a:effectLst>
                  <a:outerShdw blurRad="38100" dist="38100" dir="2700000" algn="tl">
                    <a:srgbClr val="000000">
                      <a:alpha val="43137"/>
                    </a:srgbClr>
                  </a:outerShdw>
                </a:effectLst>
                <a:latin typeface="Berserker" panose="020B0503030202020203" pitchFamily="34" charset="0"/>
              </a:rPr>
              <a:t>TEMA</a:t>
            </a:r>
            <a:endParaRPr lang="pt-BR" sz="1050" b="0" i="0" dirty="0">
              <a:solidFill>
                <a:schemeClr val="bg1"/>
              </a:solidFill>
              <a:effectLst>
                <a:outerShdw blurRad="38100" dist="38100" dir="2700000" algn="tl">
                  <a:srgbClr val="000000">
                    <a:alpha val="43137"/>
                  </a:srgbClr>
                </a:outerShdw>
              </a:effectLst>
              <a:latin typeface="Berserker" panose="020B0503030202020203" pitchFamily="34" charset="0"/>
            </a:endParaRPr>
          </a:p>
        </p:txBody>
      </p:sp>
      <p:sp>
        <p:nvSpPr>
          <p:cNvPr id="18" name="CaixaDeTexto 17">
            <a:extLst>
              <a:ext uri="{FF2B5EF4-FFF2-40B4-BE49-F238E27FC236}">
                <a16:creationId xmlns:a16="http://schemas.microsoft.com/office/drawing/2014/main" id="{6FE29A6D-5785-4185-9264-4B01F14B0B1E}"/>
              </a:ext>
            </a:extLst>
          </p:cNvPr>
          <p:cNvSpPr txBox="1"/>
          <p:nvPr/>
        </p:nvSpPr>
        <p:spPr>
          <a:xfrm>
            <a:off x="3417554" y="758465"/>
            <a:ext cx="834106" cy="253916"/>
          </a:xfrm>
          <a:prstGeom prst="rect">
            <a:avLst/>
          </a:prstGeom>
          <a:noFill/>
        </p:spPr>
        <p:txBody>
          <a:bodyPr wrap="square" rtlCol="0">
            <a:spAutoFit/>
          </a:bodyPr>
          <a:lstStyle/>
          <a:p>
            <a:pPr algn="ctr"/>
            <a:r>
              <a:rPr lang="pt-BR" sz="1050" b="0" i="0" dirty="0">
                <a:solidFill>
                  <a:schemeClr val="bg1"/>
                </a:solidFill>
                <a:effectLst>
                  <a:outerShdw blurRad="38100" dist="38100" dir="2700000" algn="tl">
                    <a:srgbClr val="000000">
                      <a:alpha val="43137"/>
                    </a:srgbClr>
                  </a:outerShdw>
                </a:effectLst>
                <a:latin typeface="Berserker" panose="020B0503030202020203" pitchFamily="34" charset="0"/>
              </a:rPr>
              <a:t>ALUNOS</a:t>
            </a:r>
          </a:p>
        </p:txBody>
      </p:sp>
      <p:sp>
        <p:nvSpPr>
          <p:cNvPr id="19" name="CaixaDeTexto 18">
            <a:extLst>
              <a:ext uri="{FF2B5EF4-FFF2-40B4-BE49-F238E27FC236}">
                <a16:creationId xmlns:a16="http://schemas.microsoft.com/office/drawing/2014/main" id="{3766BECB-68A1-40AB-8105-1CF3C9F56B71}"/>
              </a:ext>
            </a:extLst>
          </p:cNvPr>
          <p:cNvSpPr txBox="1"/>
          <p:nvPr/>
        </p:nvSpPr>
        <p:spPr>
          <a:xfrm>
            <a:off x="4344070" y="758465"/>
            <a:ext cx="1453480" cy="253916"/>
          </a:xfrm>
          <a:prstGeom prst="rect">
            <a:avLst/>
          </a:prstGeom>
          <a:noFill/>
        </p:spPr>
        <p:txBody>
          <a:bodyPr wrap="square" rtlCol="0">
            <a:spAutoFit/>
          </a:bodyPr>
          <a:lstStyle/>
          <a:p>
            <a:pPr algn="ctr"/>
            <a:r>
              <a:rPr lang="pt-BR" sz="1050" b="0" i="0" dirty="0">
                <a:solidFill>
                  <a:schemeClr val="bg1"/>
                </a:solidFill>
                <a:effectLst>
                  <a:outerShdw blurRad="38100" dist="38100" dir="2700000" algn="tl">
                    <a:srgbClr val="000000">
                      <a:alpha val="43137"/>
                    </a:srgbClr>
                  </a:outerShdw>
                </a:effectLst>
                <a:latin typeface="Berserker" panose="020B0503030202020203" pitchFamily="34" charset="0"/>
              </a:rPr>
              <a:t>APRESENTAÇÃO</a:t>
            </a:r>
          </a:p>
        </p:txBody>
      </p:sp>
      <p:pic>
        <p:nvPicPr>
          <p:cNvPr id="21" name="Gráfico 20">
            <a:extLst>
              <a:ext uri="{FF2B5EF4-FFF2-40B4-BE49-F238E27FC236}">
                <a16:creationId xmlns:a16="http://schemas.microsoft.com/office/drawing/2014/main" id="{726FFF85-A38C-4454-A5BD-B44F0FF8B0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08512" y="610827"/>
            <a:ext cx="559481" cy="488839"/>
          </a:xfrm>
          <a:prstGeom prst="rect">
            <a:avLst/>
          </a:prstGeom>
          <a:effectLst>
            <a:outerShdw blurRad="63500" sx="102000" sy="102000" algn="ctr" rotWithShape="0">
              <a:prstClr val="black">
                <a:alpha val="40000"/>
              </a:prstClr>
            </a:outerShdw>
          </a:effectLst>
        </p:spPr>
      </p:pic>
      <p:sp>
        <p:nvSpPr>
          <p:cNvPr id="28" name="Retângulo 27">
            <a:extLst>
              <a:ext uri="{FF2B5EF4-FFF2-40B4-BE49-F238E27FC236}">
                <a16:creationId xmlns:a16="http://schemas.microsoft.com/office/drawing/2014/main" id="{2583EAA5-8DB6-4A66-BCB1-20042880178B}"/>
              </a:ext>
            </a:extLst>
          </p:cNvPr>
          <p:cNvSpPr/>
          <p:nvPr/>
        </p:nvSpPr>
        <p:spPr>
          <a:xfrm flipV="1">
            <a:off x="2914316" y="56386"/>
            <a:ext cx="28800" cy="645694"/>
          </a:xfrm>
          <a:custGeom>
            <a:avLst/>
            <a:gdLst>
              <a:gd name="connsiteX0" fmla="*/ 0 w 28800"/>
              <a:gd name="connsiteY0" fmla="*/ 0 h 645694"/>
              <a:gd name="connsiteX1" fmla="*/ 28800 w 28800"/>
              <a:gd name="connsiteY1" fmla="*/ 0 h 645694"/>
              <a:gd name="connsiteX2" fmla="*/ 28800 w 28800"/>
              <a:gd name="connsiteY2" fmla="*/ 645694 h 645694"/>
              <a:gd name="connsiteX3" fmla="*/ 0 w 28800"/>
              <a:gd name="connsiteY3" fmla="*/ 645694 h 645694"/>
              <a:gd name="connsiteX4" fmla="*/ 0 w 28800"/>
              <a:gd name="connsiteY4" fmla="*/ 0 h 64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0" h="645694" fill="none" extrusionOk="0">
                <a:moveTo>
                  <a:pt x="0" y="0"/>
                </a:moveTo>
                <a:cubicBezTo>
                  <a:pt x="12474" y="-981"/>
                  <a:pt x="19501" y="-479"/>
                  <a:pt x="28800" y="0"/>
                </a:cubicBezTo>
                <a:cubicBezTo>
                  <a:pt x="35676" y="163960"/>
                  <a:pt x="20350" y="502335"/>
                  <a:pt x="28800" y="645694"/>
                </a:cubicBezTo>
                <a:cubicBezTo>
                  <a:pt x="17195" y="644714"/>
                  <a:pt x="8644" y="645891"/>
                  <a:pt x="0" y="645694"/>
                </a:cubicBezTo>
                <a:cubicBezTo>
                  <a:pt x="16619" y="435240"/>
                  <a:pt x="-1320" y="207166"/>
                  <a:pt x="0" y="0"/>
                </a:cubicBezTo>
                <a:close/>
              </a:path>
              <a:path w="28800" h="645694" stroke="0" extrusionOk="0">
                <a:moveTo>
                  <a:pt x="0" y="0"/>
                </a:moveTo>
                <a:cubicBezTo>
                  <a:pt x="14061" y="-1335"/>
                  <a:pt x="17433" y="-570"/>
                  <a:pt x="28800" y="0"/>
                </a:cubicBezTo>
                <a:cubicBezTo>
                  <a:pt x="27423" y="148199"/>
                  <a:pt x="58462" y="397409"/>
                  <a:pt x="28800" y="645694"/>
                </a:cubicBezTo>
                <a:cubicBezTo>
                  <a:pt x="21114" y="645132"/>
                  <a:pt x="10392" y="645001"/>
                  <a:pt x="0" y="645694"/>
                </a:cubicBezTo>
                <a:cubicBezTo>
                  <a:pt x="19270" y="515015"/>
                  <a:pt x="26286" y="231764"/>
                  <a:pt x="0" y="0"/>
                </a:cubicBezTo>
                <a:close/>
              </a:path>
            </a:pathLst>
          </a:custGeom>
          <a:gradFill>
            <a:gsLst>
              <a:gs pos="22000">
                <a:srgbClr val="BC1E23"/>
              </a:gs>
              <a:gs pos="77000">
                <a:srgbClr val="BC1E23">
                  <a:alpha val="0"/>
                </a:srgbClr>
              </a:gs>
            </a:gsLst>
            <a:lin ang="5400000" scaled="1"/>
          </a:gradFill>
          <a:ln w="3175" cap="rnd">
            <a:gradFill>
              <a:gsLst>
                <a:gs pos="23000">
                  <a:srgbClr val="BC1E23"/>
                </a:gs>
                <a:gs pos="75000">
                  <a:srgbClr val="BC1E23">
                    <a:alpha val="0"/>
                  </a:srgbClr>
                </a:gs>
              </a:gsLst>
              <a:lin ang="5400000" scaled="1"/>
            </a:gradFill>
            <a:round/>
            <a:extLst>
              <a:ext uri="{C807C97D-BFC1-408E-A445-0C87EB9F89A2}">
                <ask:lineSketchStyleProps xmlns:ask="http://schemas.microsoft.com/office/drawing/2018/sketchyshapes" sd="255118525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CaixaDeTexto 29">
            <a:extLst>
              <a:ext uri="{FF2B5EF4-FFF2-40B4-BE49-F238E27FC236}">
                <a16:creationId xmlns:a16="http://schemas.microsoft.com/office/drawing/2014/main" id="{60D2EADE-0A7C-438C-A710-AE6270613B34}"/>
              </a:ext>
            </a:extLst>
          </p:cNvPr>
          <p:cNvSpPr txBox="1"/>
          <p:nvPr/>
        </p:nvSpPr>
        <p:spPr>
          <a:xfrm>
            <a:off x="1605013" y="2618752"/>
            <a:ext cx="6276243" cy="1754326"/>
          </a:xfrm>
          <a:prstGeom prst="rect">
            <a:avLst/>
          </a:prstGeom>
          <a:noFill/>
        </p:spPr>
        <p:txBody>
          <a:bodyPr wrap="square" rtlCol="0">
            <a:spAutoFit/>
          </a:bodyPr>
          <a:lstStyle/>
          <a:p>
            <a:r>
              <a:rPr lang="pt-BR" sz="5400" dirty="0">
                <a:solidFill>
                  <a:schemeClr val="bg1"/>
                </a:solidFill>
                <a:latin typeface="GodOfWar" panose="00000400000000000000"/>
              </a:rPr>
              <a:t>MITOLOGIA</a:t>
            </a:r>
            <a:r>
              <a:rPr lang="pt-BR" sz="5400" dirty="0">
                <a:solidFill>
                  <a:schemeClr val="bg1"/>
                </a:solidFill>
                <a:latin typeface="Berserker" panose="020B0503030202020203"/>
              </a:rPr>
              <a:t> </a:t>
            </a:r>
          </a:p>
          <a:p>
            <a:r>
              <a:rPr lang="pt-BR" sz="5400" b="0" i="0" dirty="0">
                <a:solidFill>
                  <a:schemeClr val="bg1"/>
                </a:solidFill>
                <a:effectLst/>
                <a:latin typeface="GodOfWar" panose="00000400000000000000" pitchFamily="2" charset="0"/>
              </a:rPr>
              <a:t>NORDICA</a:t>
            </a:r>
          </a:p>
        </p:txBody>
      </p:sp>
      <p:sp>
        <p:nvSpPr>
          <p:cNvPr id="3" name="Forma Livre: Forma 2">
            <a:extLst>
              <a:ext uri="{FF2B5EF4-FFF2-40B4-BE49-F238E27FC236}">
                <a16:creationId xmlns:a16="http://schemas.microsoft.com/office/drawing/2014/main" id="{3F5A3260-EAB2-4E2F-BA18-14D2F5C9A5FE}"/>
              </a:ext>
            </a:extLst>
          </p:cNvPr>
          <p:cNvSpPr/>
          <p:nvPr/>
        </p:nvSpPr>
        <p:spPr>
          <a:xfrm>
            <a:off x="0" y="0"/>
            <a:ext cx="12192000" cy="6858000"/>
          </a:xfrm>
          <a:custGeom>
            <a:avLst/>
            <a:gdLst>
              <a:gd name="connsiteX0" fmla="*/ 51238 w 5760000"/>
              <a:gd name="connsiteY0" fmla="*/ 36000 h 3240000"/>
              <a:gd name="connsiteX1" fmla="*/ 36000 w 5760000"/>
              <a:gd name="connsiteY1" fmla="*/ 51238 h 3240000"/>
              <a:gd name="connsiteX2" fmla="*/ 36000 w 5760000"/>
              <a:gd name="connsiteY2" fmla="*/ 3188762 h 3240000"/>
              <a:gd name="connsiteX3" fmla="*/ 51238 w 5760000"/>
              <a:gd name="connsiteY3" fmla="*/ 3204000 h 3240000"/>
              <a:gd name="connsiteX4" fmla="*/ 5708762 w 5760000"/>
              <a:gd name="connsiteY4" fmla="*/ 3204000 h 3240000"/>
              <a:gd name="connsiteX5" fmla="*/ 5724000 w 5760000"/>
              <a:gd name="connsiteY5" fmla="*/ 3188762 h 3240000"/>
              <a:gd name="connsiteX6" fmla="*/ 5724000 w 5760000"/>
              <a:gd name="connsiteY6" fmla="*/ 51238 h 3240000"/>
              <a:gd name="connsiteX7" fmla="*/ 5708762 w 5760000"/>
              <a:gd name="connsiteY7" fmla="*/ 36000 h 3240000"/>
              <a:gd name="connsiteX8" fmla="*/ 0 w 5760000"/>
              <a:gd name="connsiteY8" fmla="*/ 0 h 3240000"/>
              <a:gd name="connsiteX9" fmla="*/ 5760000 w 5760000"/>
              <a:gd name="connsiteY9" fmla="*/ 0 h 3240000"/>
              <a:gd name="connsiteX10" fmla="*/ 5760000 w 5760000"/>
              <a:gd name="connsiteY10" fmla="*/ 3240000 h 3240000"/>
              <a:gd name="connsiteX11" fmla="*/ 0 w 5760000"/>
              <a:gd name="connsiteY11" fmla="*/ 3240000 h 32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60000" h="3240000">
                <a:moveTo>
                  <a:pt x="51238" y="36000"/>
                </a:moveTo>
                <a:cubicBezTo>
                  <a:pt x="42822" y="36000"/>
                  <a:pt x="36000" y="42822"/>
                  <a:pt x="36000" y="51238"/>
                </a:cubicBezTo>
                <a:lnTo>
                  <a:pt x="36000" y="3188762"/>
                </a:lnTo>
                <a:cubicBezTo>
                  <a:pt x="36000" y="3197178"/>
                  <a:pt x="42822" y="3204000"/>
                  <a:pt x="51238" y="3204000"/>
                </a:cubicBezTo>
                <a:lnTo>
                  <a:pt x="5708762" y="3204000"/>
                </a:lnTo>
                <a:cubicBezTo>
                  <a:pt x="5717178" y="3204000"/>
                  <a:pt x="5724000" y="3197178"/>
                  <a:pt x="5724000" y="3188762"/>
                </a:cubicBezTo>
                <a:lnTo>
                  <a:pt x="5724000" y="51238"/>
                </a:lnTo>
                <a:cubicBezTo>
                  <a:pt x="5724000" y="42822"/>
                  <a:pt x="5717178" y="36000"/>
                  <a:pt x="5708762" y="36000"/>
                </a:cubicBezTo>
                <a:close/>
                <a:moveTo>
                  <a:pt x="0" y="0"/>
                </a:moveTo>
                <a:lnTo>
                  <a:pt x="5760000" y="0"/>
                </a:lnTo>
                <a:lnTo>
                  <a:pt x="5760000" y="3240000"/>
                </a:lnTo>
                <a:lnTo>
                  <a:pt x="0" y="3240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p>
        </p:txBody>
      </p:sp>
      <p:pic>
        <p:nvPicPr>
          <p:cNvPr id="31" name="Imagem 30" descr="Mulher segurando urso de pelúcia&#10;&#10;Descrição gerada automaticamente">
            <a:extLst>
              <a:ext uri="{FF2B5EF4-FFF2-40B4-BE49-F238E27FC236}">
                <a16:creationId xmlns:a16="http://schemas.microsoft.com/office/drawing/2014/main" id="{09636AD9-E053-41E5-BEBE-DC846C033E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9753" y="1099666"/>
            <a:ext cx="4592893" cy="5756563"/>
          </a:xfrm>
          <a:prstGeom prst="rect">
            <a:avLst/>
          </a:prstGeom>
          <a:effectLst>
            <a:outerShdw blurRad="254000" dist="254000" dir="13500000" algn="br" rotWithShape="0">
              <a:prstClr val="black">
                <a:alpha val="40000"/>
              </a:prstClr>
            </a:outerShdw>
          </a:effectLst>
        </p:spPr>
      </p:pic>
      <p:pic>
        <p:nvPicPr>
          <p:cNvPr id="5126" name="Picture 6">
            <a:extLst>
              <a:ext uri="{FF2B5EF4-FFF2-40B4-BE49-F238E27FC236}">
                <a16:creationId xmlns:a16="http://schemas.microsoft.com/office/drawing/2014/main" id="{4FC02B6B-E43A-4080-83DF-22D4CF6C1D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496"/>
          <a:stretch/>
        </p:blipFill>
        <p:spPr bwMode="auto">
          <a:xfrm>
            <a:off x="3386138" y="3298724"/>
            <a:ext cx="10544175" cy="3559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49462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50000" decel="50000" autoRev="1" fill="hold" nodeType="withEffect">
                                  <p:stCondLst>
                                    <p:cond delay="0"/>
                                  </p:stCondLst>
                                  <p:endCondLst>
                                    <p:cond evt="onNext" delay="0">
                                      <p:tgtEl>
                                        <p:sldTgt/>
                                      </p:tgtEl>
                                    </p:cond>
                                  </p:endCondLst>
                                  <p:childTnLst>
                                    <p:animMotion origin="layout" path="M 4.16667E-7 0 L -0.09505 0 " pathEditMode="relative" rAng="0" ptsTypes="AA">
                                      <p:cBhvr>
                                        <p:cTn id="6" dur="10000" fill="hold"/>
                                        <p:tgtEl>
                                          <p:spTgt spid="4"/>
                                        </p:tgtEl>
                                        <p:attrNameLst>
                                          <p:attrName>ppt_x</p:attrName>
                                          <p:attrName>ppt_y</p:attrName>
                                        </p:attrNameLst>
                                      </p:cBhvr>
                                      <p:rCtr x="-4753" y="0"/>
                                    </p:animMotion>
                                  </p:childTnLst>
                                </p:cTn>
                              </p:par>
                              <p:par>
                                <p:cTn id="7" presetID="63" presetClass="path" presetSubtype="0" repeatCount="indefinite" accel="50000" decel="50000" autoRev="1" fill="hold" nodeType="withEffect">
                                  <p:stCondLst>
                                    <p:cond delay="0"/>
                                  </p:stCondLst>
                                  <p:childTnLst>
                                    <p:animMotion origin="layout" path="M 3.75E-6 7.40741E-7 L 0.20156 7.40741E-7 " pathEditMode="relative" rAng="0" ptsTypes="AA">
                                      <p:cBhvr>
                                        <p:cTn id="8" dur="20000" fill="hold"/>
                                        <p:tgtEl>
                                          <p:spTgt spid="5126"/>
                                        </p:tgtEl>
                                        <p:attrNameLst>
                                          <p:attrName>ppt_x</p:attrName>
                                          <p:attrName>ppt_y</p:attrName>
                                        </p:attrNameLst>
                                      </p:cBhvr>
                                      <p:rCtr x="10078" y="0"/>
                                    </p:animMotion>
                                  </p:childTnLst>
                                </p:cTn>
                              </p:par>
                              <p:par>
                                <p:cTn id="9" presetID="63" presetClass="path" presetSubtype="0" repeatCount="indefinite" accel="50000" decel="50000" autoRev="1" fill="hold" nodeType="withEffect">
                                  <p:stCondLst>
                                    <p:cond delay="0"/>
                                  </p:stCondLst>
                                  <p:childTnLst>
                                    <p:animMotion origin="layout" path="M 2.70833E-6 -3.7037E-6 L 0.25 -3.7037E-6 " pathEditMode="relative" rAng="0" ptsTypes="AA">
                                      <p:cBhvr>
                                        <p:cTn id="10" dur="30000" fill="hold"/>
                                        <p:tgtEl>
                                          <p:spTgt spid="9"/>
                                        </p:tgtEl>
                                        <p:attrNameLst>
                                          <p:attrName>ppt_x</p:attrName>
                                          <p:attrName>ppt_y</p:attrName>
                                        </p:attrNameLst>
                                      </p:cBhvr>
                                      <p:rCtr x="12500" y="0"/>
                                    </p:animMotion>
                                  </p:childTnLst>
                                </p:cTn>
                              </p:par>
                              <p:par>
                                <p:cTn id="11" presetID="63" presetClass="path" presetSubtype="0" repeatCount="indefinite" accel="50000" decel="50000" autoRev="1" fill="hold" nodeType="withEffect">
                                  <p:stCondLst>
                                    <p:cond delay="0"/>
                                  </p:stCondLst>
                                  <p:childTnLst>
                                    <p:animMotion origin="layout" path="M 1.875E-6 4.81481E-6 L 0.20156 4.81481E-6 " pathEditMode="relative" rAng="0" ptsTypes="AA">
                                      <p:cBhvr>
                                        <p:cTn id="12" dur="20000" fill="hold"/>
                                        <p:tgtEl>
                                          <p:spTgt spid="20"/>
                                        </p:tgtEl>
                                        <p:attrNameLst>
                                          <p:attrName>ppt_x</p:attrName>
                                          <p:attrName>ppt_y</p:attrName>
                                        </p:attrNameLst>
                                      </p:cBhvr>
                                      <p:rCtr x="10078" y="0"/>
                                    </p:animMotion>
                                  </p:childTnLst>
                                </p:cTn>
                              </p:par>
                              <p:par>
                                <p:cTn id="13" presetID="22" presetClass="entr" presetSubtype="8"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ccess Denied">
            <a:extLst>
              <a:ext uri="{FF2B5EF4-FFF2-40B4-BE49-F238E27FC236}">
                <a16:creationId xmlns:a16="http://schemas.microsoft.com/office/drawing/2014/main" id="{524C245B-5DCA-4135-A1F6-B76923C339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677" b="23975"/>
          <a:stretch/>
        </p:blipFill>
        <p:spPr bwMode="auto">
          <a:xfrm>
            <a:off x="-5513439" y="1"/>
            <a:ext cx="1894676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E281B5D5-D656-4EAA-A1C3-694C72012C06}"/>
              </a:ext>
            </a:extLst>
          </p:cNvPr>
          <p:cNvSpPr/>
          <p:nvPr/>
        </p:nvSpPr>
        <p:spPr>
          <a:xfrm>
            <a:off x="0" y="0"/>
            <a:ext cx="12192000" cy="6858000"/>
          </a:xfrm>
          <a:prstGeom prst="rect">
            <a:avLst/>
          </a:prstGeom>
          <a:gradFill flip="none" rotWithShape="1">
            <a:gsLst>
              <a:gs pos="0">
                <a:schemeClr val="tx1">
                  <a:alpha val="4200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9" name="Picture 6">
            <a:extLst>
              <a:ext uri="{FF2B5EF4-FFF2-40B4-BE49-F238E27FC236}">
                <a16:creationId xmlns:a16="http://schemas.microsoft.com/office/drawing/2014/main" id="{91C5C179-74AD-4B39-9C25-2EE45A4F54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655027" y="544462"/>
            <a:ext cx="10544175" cy="45339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a:extLst>
              <a:ext uri="{FF2B5EF4-FFF2-40B4-BE49-F238E27FC236}">
                <a16:creationId xmlns:a16="http://schemas.microsoft.com/office/drawing/2014/main" id="{08EE0DBE-CD0A-4CD1-9CDC-2EB0031E4E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748"/>
          <a:stretch/>
        </p:blipFill>
        <p:spPr bwMode="auto">
          <a:xfrm flipH="1">
            <a:off x="1267051" y="0"/>
            <a:ext cx="10544175" cy="177963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3" name="Forma Livre: Forma 2">
            <a:extLst>
              <a:ext uri="{FF2B5EF4-FFF2-40B4-BE49-F238E27FC236}">
                <a16:creationId xmlns:a16="http://schemas.microsoft.com/office/drawing/2014/main" id="{3F5A3260-EAB2-4E2F-BA18-14D2F5C9A5FE}"/>
              </a:ext>
            </a:extLst>
          </p:cNvPr>
          <p:cNvSpPr/>
          <p:nvPr/>
        </p:nvSpPr>
        <p:spPr>
          <a:xfrm>
            <a:off x="0" y="0"/>
            <a:ext cx="12192000" cy="6858000"/>
          </a:xfrm>
          <a:custGeom>
            <a:avLst/>
            <a:gdLst>
              <a:gd name="connsiteX0" fmla="*/ 51238 w 5760000"/>
              <a:gd name="connsiteY0" fmla="*/ 36000 h 3240000"/>
              <a:gd name="connsiteX1" fmla="*/ 36000 w 5760000"/>
              <a:gd name="connsiteY1" fmla="*/ 51238 h 3240000"/>
              <a:gd name="connsiteX2" fmla="*/ 36000 w 5760000"/>
              <a:gd name="connsiteY2" fmla="*/ 3188762 h 3240000"/>
              <a:gd name="connsiteX3" fmla="*/ 51238 w 5760000"/>
              <a:gd name="connsiteY3" fmla="*/ 3204000 h 3240000"/>
              <a:gd name="connsiteX4" fmla="*/ 5708762 w 5760000"/>
              <a:gd name="connsiteY4" fmla="*/ 3204000 h 3240000"/>
              <a:gd name="connsiteX5" fmla="*/ 5724000 w 5760000"/>
              <a:gd name="connsiteY5" fmla="*/ 3188762 h 3240000"/>
              <a:gd name="connsiteX6" fmla="*/ 5724000 w 5760000"/>
              <a:gd name="connsiteY6" fmla="*/ 51238 h 3240000"/>
              <a:gd name="connsiteX7" fmla="*/ 5708762 w 5760000"/>
              <a:gd name="connsiteY7" fmla="*/ 36000 h 3240000"/>
              <a:gd name="connsiteX8" fmla="*/ 0 w 5760000"/>
              <a:gd name="connsiteY8" fmla="*/ 0 h 3240000"/>
              <a:gd name="connsiteX9" fmla="*/ 5760000 w 5760000"/>
              <a:gd name="connsiteY9" fmla="*/ 0 h 3240000"/>
              <a:gd name="connsiteX10" fmla="*/ 5760000 w 5760000"/>
              <a:gd name="connsiteY10" fmla="*/ 3240000 h 3240000"/>
              <a:gd name="connsiteX11" fmla="*/ 0 w 5760000"/>
              <a:gd name="connsiteY11" fmla="*/ 3240000 h 32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60000" h="3240000">
                <a:moveTo>
                  <a:pt x="51238" y="36000"/>
                </a:moveTo>
                <a:cubicBezTo>
                  <a:pt x="42822" y="36000"/>
                  <a:pt x="36000" y="42822"/>
                  <a:pt x="36000" y="51238"/>
                </a:cubicBezTo>
                <a:lnTo>
                  <a:pt x="36000" y="3188762"/>
                </a:lnTo>
                <a:cubicBezTo>
                  <a:pt x="36000" y="3197178"/>
                  <a:pt x="42822" y="3204000"/>
                  <a:pt x="51238" y="3204000"/>
                </a:cubicBezTo>
                <a:lnTo>
                  <a:pt x="5708762" y="3204000"/>
                </a:lnTo>
                <a:cubicBezTo>
                  <a:pt x="5717178" y="3204000"/>
                  <a:pt x="5724000" y="3197178"/>
                  <a:pt x="5724000" y="3188762"/>
                </a:cubicBezTo>
                <a:lnTo>
                  <a:pt x="5724000" y="51238"/>
                </a:lnTo>
                <a:cubicBezTo>
                  <a:pt x="5724000" y="42822"/>
                  <a:pt x="5717178" y="36000"/>
                  <a:pt x="5708762" y="36000"/>
                </a:cubicBezTo>
                <a:close/>
                <a:moveTo>
                  <a:pt x="0" y="0"/>
                </a:moveTo>
                <a:lnTo>
                  <a:pt x="5760000" y="0"/>
                </a:lnTo>
                <a:lnTo>
                  <a:pt x="5760000" y="3240000"/>
                </a:lnTo>
                <a:lnTo>
                  <a:pt x="0" y="3240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p>
        </p:txBody>
      </p:sp>
      <p:sp>
        <p:nvSpPr>
          <p:cNvPr id="17" name="CaixaDeTexto 16">
            <a:extLst>
              <a:ext uri="{FF2B5EF4-FFF2-40B4-BE49-F238E27FC236}">
                <a16:creationId xmlns:a16="http://schemas.microsoft.com/office/drawing/2014/main" id="{F84BF773-217D-4DE3-9544-9C540BFA1204}"/>
              </a:ext>
            </a:extLst>
          </p:cNvPr>
          <p:cNvSpPr txBox="1"/>
          <p:nvPr/>
        </p:nvSpPr>
        <p:spPr>
          <a:xfrm>
            <a:off x="2497263" y="758465"/>
            <a:ext cx="834106" cy="253916"/>
          </a:xfrm>
          <a:prstGeom prst="rect">
            <a:avLst/>
          </a:prstGeom>
          <a:noFill/>
        </p:spPr>
        <p:txBody>
          <a:bodyPr wrap="square" rtlCol="0">
            <a:spAutoFit/>
          </a:bodyPr>
          <a:lstStyle/>
          <a:p>
            <a:pPr algn="ctr"/>
            <a:r>
              <a:rPr lang="pt-BR" sz="1050" dirty="0">
                <a:solidFill>
                  <a:schemeClr val="bg1"/>
                </a:solidFill>
                <a:effectLst>
                  <a:outerShdw blurRad="38100" dist="38100" dir="2700000" algn="tl">
                    <a:srgbClr val="000000">
                      <a:alpha val="43137"/>
                    </a:srgbClr>
                  </a:outerShdw>
                </a:effectLst>
                <a:latin typeface="Berserker" panose="020B0503030202020203" pitchFamily="34" charset="0"/>
              </a:rPr>
              <a:t>TEMA</a:t>
            </a:r>
            <a:endParaRPr lang="pt-BR" sz="1050" b="0" i="0" dirty="0">
              <a:solidFill>
                <a:schemeClr val="bg1"/>
              </a:solidFill>
              <a:effectLst>
                <a:outerShdw blurRad="38100" dist="38100" dir="2700000" algn="tl">
                  <a:srgbClr val="000000">
                    <a:alpha val="43137"/>
                  </a:srgbClr>
                </a:outerShdw>
              </a:effectLst>
              <a:latin typeface="Berserker" panose="020B0503030202020203" pitchFamily="34" charset="0"/>
            </a:endParaRPr>
          </a:p>
        </p:txBody>
      </p:sp>
      <p:sp>
        <p:nvSpPr>
          <p:cNvPr id="18" name="CaixaDeTexto 17">
            <a:extLst>
              <a:ext uri="{FF2B5EF4-FFF2-40B4-BE49-F238E27FC236}">
                <a16:creationId xmlns:a16="http://schemas.microsoft.com/office/drawing/2014/main" id="{6FE29A6D-5785-4185-9264-4B01F14B0B1E}"/>
              </a:ext>
            </a:extLst>
          </p:cNvPr>
          <p:cNvSpPr txBox="1"/>
          <p:nvPr/>
        </p:nvSpPr>
        <p:spPr>
          <a:xfrm>
            <a:off x="3417554" y="758465"/>
            <a:ext cx="834106" cy="253916"/>
          </a:xfrm>
          <a:prstGeom prst="rect">
            <a:avLst/>
          </a:prstGeom>
          <a:noFill/>
        </p:spPr>
        <p:txBody>
          <a:bodyPr wrap="square" rtlCol="0">
            <a:spAutoFit/>
          </a:bodyPr>
          <a:lstStyle/>
          <a:p>
            <a:pPr algn="ctr"/>
            <a:r>
              <a:rPr lang="pt-BR" sz="1050" b="0" i="0" dirty="0">
                <a:solidFill>
                  <a:schemeClr val="bg1"/>
                </a:solidFill>
                <a:effectLst>
                  <a:outerShdw blurRad="38100" dist="38100" dir="2700000" algn="tl">
                    <a:srgbClr val="000000">
                      <a:alpha val="43137"/>
                    </a:srgbClr>
                  </a:outerShdw>
                </a:effectLst>
                <a:latin typeface="Berserker" panose="020B0503030202020203" pitchFamily="34" charset="0"/>
              </a:rPr>
              <a:t>ALUNOS</a:t>
            </a:r>
          </a:p>
        </p:txBody>
      </p:sp>
      <p:sp>
        <p:nvSpPr>
          <p:cNvPr id="19" name="CaixaDeTexto 18">
            <a:extLst>
              <a:ext uri="{FF2B5EF4-FFF2-40B4-BE49-F238E27FC236}">
                <a16:creationId xmlns:a16="http://schemas.microsoft.com/office/drawing/2014/main" id="{3766BECB-68A1-40AB-8105-1CF3C9F56B71}"/>
              </a:ext>
            </a:extLst>
          </p:cNvPr>
          <p:cNvSpPr txBox="1"/>
          <p:nvPr/>
        </p:nvSpPr>
        <p:spPr>
          <a:xfrm>
            <a:off x="4344070" y="758465"/>
            <a:ext cx="1453480" cy="253916"/>
          </a:xfrm>
          <a:prstGeom prst="rect">
            <a:avLst/>
          </a:prstGeom>
          <a:noFill/>
        </p:spPr>
        <p:txBody>
          <a:bodyPr wrap="square" rtlCol="0">
            <a:spAutoFit/>
          </a:bodyPr>
          <a:lstStyle/>
          <a:p>
            <a:pPr algn="ctr"/>
            <a:r>
              <a:rPr lang="pt-BR" sz="1050" b="0" i="0" dirty="0">
                <a:solidFill>
                  <a:schemeClr val="bg1"/>
                </a:solidFill>
                <a:effectLst>
                  <a:outerShdw blurRad="38100" dist="38100" dir="2700000" algn="tl">
                    <a:srgbClr val="000000">
                      <a:alpha val="43137"/>
                    </a:srgbClr>
                  </a:outerShdw>
                </a:effectLst>
                <a:latin typeface="Berserker" panose="020B0503030202020203" pitchFamily="34" charset="0"/>
              </a:rPr>
              <a:t>APRESENTAÇÃO</a:t>
            </a:r>
          </a:p>
        </p:txBody>
      </p:sp>
      <p:pic>
        <p:nvPicPr>
          <p:cNvPr id="21" name="Gráfico 20">
            <a:extLst>
              <a:ext uri="{FF2B5EF4-FFF2-40B4-BE49-F238E27FC236}">
                <a16:creationId xmlns:a16="http://schemas.microsoft.com/office/drawing/2014/main" id="{726FFF85-A38C-4454-A5BD-B44F0FF8B0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08512" y="610827"/>
            <a:ext cx="559481" cy="488839"/>
          </a:xfrm>
          <a:prstGeom prst="rect">
            <a:avLst/>
          </a:prstGeom>
          <a:effectLst>
            <a:outerShdw blurRad="63500" sx="102000" sy="102000" algn="ctr" rotWithShape="0">
              <a:prstClr val="black">
                <a:alpha val="40000"/>
              </a:prstClr>
            </a:outerShdw>
          </a:effectLst>
        </p:spPr>
      </p:pic>
      <p:sp>
        <p:nvSpPr>
          <p:cNvPr id="28" name="Retângulo 27">
            <a:extLst>
              <a:ext uri="{FF2B5EF4-FFF2-40B4-BE49-F238E27FC236}">
                <a16:creationId xmlns:a16="http://schemas.microsoft.com/office/drawing/2014/main" id="{2583EAA5-8DB6-4A66-BCB1-20042880178B}"/>
              </a:ext>
            </a:extLst>
          </p:cNvPr>
          <p:cNvSpPr/>
          <p:nvPr/>
        </p:nvSpPr>
        <p:spPr>
          <a:xfrm flipV="1">
            <a:off x="3840623" y="56386"/>
            <a:ext cx="28800" cy="645694"/>
          </a:xfrm>
          <a:custGeom>
            <a:avLst/>
            <a:gdLst>
              <a:gd name="connsiteX0" fmla="*/ 0 w 28800"/>
              <a:gd name="connsiteY0" fmla="*/ 0 h 645694"/>
              <a:gd name="connsiteX1" fmla="*/ 28800 w 28800"/>
              <a:gd name="connsiteY1" fmla="*/ 0 h 645694"/>
              <a:gd name="connsiteX2" fmla="*/ 28800 w 28800"/>
              <a:gd name="connsiteY2" fmla="*/ 645694 h 645694"/>
              <a:gd name="connsiteX3" fmla="*/ 0 w 28800"/>
              <a:gd name="connsiteY3" fmla="*/ 645694 h 645694"/>
              <a:gd name="connsiteX4" fmla="*/ 0 w 28800"/>
              <a:gd name="connsiteY4" fmla="*/ 0 h 64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0" h="645694" fill="none" extrusionOk="0">
                <a:moveTo>
                  <a:pt x="0" y="0"/>
                </a:moveTo>
                <a:cubicBezTo>
                  <a:pt x="12474" y="-981"/>
                  <a:pt x="19501" y="-479"/>
                  <a:pt x="28800" y="0"/>
                </a:cubicBezTo>
                <a:cubicBezTo>
                  <a:pt x="35676" y="163960"/>
                  <a:pt x="20350" y="502335"/>
                  <a:pt x="28800" y="645694"/>
                </a:cubicBezTo>
                <a:cubicBezTo>
                  <a:pt x="17195" y="644714"/>
                  <a:pt x="8644" y="645891"/>
                  <a:pt x="0" y="645694"/>
                </a:cubicBezTo>
                <a:cubicBezTo>
                  <a:pt x="16619" y="435240"/>
                  <a:pt x="-1320" y="207166"/>
                  <a:pt x="0" y="0"/>
                </a:cubicBezTo>
                <a:close/>
              </a:path>
              <a:path w="28800" h="645694" stroke="0" extrusionOk="0">
                <a:moveTo>
                  <a:pt x="0" y="0"/>
                </a:moveTo>
                <a:cubicBezTo>
                  <a:pt x="14061" y="-1335"/>
                  <a:pt x="17433" y="-570"/>
                  <a:pt x="28800" y="0"/>
                </a:cubicBezTo>
                <a:cubicBezTo>
                  <a:pt x="27423" y="148199"/>
                  <a:pt x="58462" y="397409"/>
                  <a:pt x="28800" y="645694"/>
                </a:cubicBezTo>
                <a:cubicBezTo>
                  <a:pt x="21114" y="645132"/>
                  <a:pt x="10392" y="645001"/>
                  <a:pt x="0" y="645694"/>
                </a:cubicBezTo>
                <a:cubicBezTo>
                  <a:pt x="19270" y="515015"/>
                  <a:pt x="26286" y="231764"/>
                  <a:pt x="0" y="0"/>
                </a:cubicBezTo>
                <a:close/>
              </a:path>
            </a:pathLst>
          </a:custGeom>
          <a:gradFill>
            <a:gsLst>
              <a:gs pos="22000">
                <a:srgbClr val="BC1E23"/>
              </a:gs>
              <a:gs pos="77000">
                <a:srgbClr val="BC1E23">
                  <a:alpha val="0"/>
                </a:srgbClr>
              </a:gs>
            </a:gsLst>
            <a:lin ang="5400000" scaled="1"/>
          </a:gradFill>
          <a:ln w="3175" cap="rnd">
            <a:gradFill>
              <a:gsLst>
                <a:gs pos="23000">
                  <a:srgbClr val="BC1E23"/>
                </a:gs>
                <a:gs pos="75000">
                  <a:srgbClr val="BC1E23">
                    <a:alpha val="0"/>
                  </a:srgbClr>
                </a:gs>
              </a:gsLst>
              <a:lin ang="5400000" scaled="1"/>
            </a:gradFill>
            <a:round/>
            <a:extLst>
              <a:ext uri="{C807C97D-BFC1-408E-A445-0C87EB9F89A2}">
                <ask:lineSketchStyleProps xmlns:ask="http://schemas.microsoft.com/office/drawing/2018/sketchyshapes" sd="255118525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126" name="Picture 6">
            <a:extLst>
              <a:ext uri="{FF2B5EF4-FFF2-40B4-BE49-F238E27FC236}">
                <a16:creationId xmlns:a16="http://schemas.microsoft.com/office/drawing/2014/main" id="{4FC02B6B-E43A-4080-83DF-22D4CF6C1D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496"/>
          <a:stretch/>
        </p:blipFill>
        <p:spPr bwMode="auto">
          <a:xfrm>
            <a:off x="3386138" y="3298724"/>
            <a:ext cx="10544175" cy="3559276"/>
          </a:xfrm>
          <a:prstGeom prst="rect">
            <a:avLst/>
          </a:prstGeom>
          <a:noFill/>
          <a:extLst>
            <a:ext uri="{909E8E84-426E-40DD-AFC4-6F175D3DCCD1}">
              <a14:hiddenFill xmlns:a14="http://schemas.microsoft.com/office/drawing/2010/main">
                <a:solidFill>
                  <a:srgbClr val="FFFFFF"/>
                </a:solidFill>
              </a14:hiddenFill>
            </a:ext>
          </a:extLst>
        </p:spPr>
      </p:pic>
      <p:pic>
        <p:nvPicPr>
          <p:cNvPr id="112" name="Imagem 111">
            <a:extLst>
              <a:ext uri="{FF2B5EF4-FFF2-40B4-BE49-F238E27FC236}">
                <a16:creationId xmlns:a16="http://schemas.microsoft.com/office/drawing/2014/main" id="{9EB71B14-E524-4A82-9D82-C0C2B91553FF}"/>
              </a:ext>
            </a:extLst>
          </p:cNvPr>
          <p:cNvPicPr>
            <a:picLocks noChangeAspect="1"/>
          </p:cNvPicPr>
          <p:nvPr/>
        </p:nvPicPr>
        <p:blipFill>
          <a:blip r:embed="rId6"/>
          <a:stretch>
            <a:fillRect/>
          </a:stretch>
        </p:blipFill>
        <p:spPr>
          <a:xfrm>
            <a:off x="12384967" y="0"/>
            <a:ext cx="9283249" cy="6858000"/>
          </a:xfrm>
          <a:prstGeom prst="rect">
            <a:avLst/>
          </a:prstGeom>
        </p:spPr>
      </p:pic>
      <p:grpSp>
        <p:nvGrpSpPr>
          <p:cNvPr id="109" name="Agrupar 108">
            <a:extLst>
              <a:ext uri="{FF2B5EF4-FFF2-40B4-BE49-F238E27FC236}">
                <a16:creationId xmlns:a16="http://schemas.microsoft.com/office/drawing/2014/main" id="{26350275-1628-4BD9-9B39-DC7C197C9509}"/>
              </a:ext>
            </a:extLst>
          </p:cNvPr>
          <p:cNvGrpSpPr/>
          <p:nvPr/>
        </p:nvGrpSpPr>
        <p:grpSpPr>
          <a:xfrm>
            <a:off x="4850064" y="2187000"/>
            <a:ext cx="2462290" cy="2462290"/>
            <a:chOff x="-7899299" y="-1807368"/>
            <a:chExt cx="6858000" cy="6858000"/>
          </a:xfrm>
        </p:grpSpPr>
        <p:pic>
          <p:nvPicPr>
            <p:cNvPr id="110" name="Imagem 109">
              <a:extLst>
                <a:ext uri="{FF2B5EF4-FFF2-40B4-BE49-F238E27FC236}">
                  <a16:creationId xmlns:a16="http://schemas.microsoft.com/office/drawing/2014/main" id="{5B12C84D-F337-4527-9B71-016B5D8043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9299" y="-1807368"/>
              <a:ext cx="6858000" cy="6858000"/>
            </a:xfrm>
            <a:custGeom>
              <a:avLst/>
              <a:gdLst>
                <a:gd name="connsiteX0" fmla="*/ 503211 w 6858000"/>
                <a:gd name="connsiteY0" fmla="*/ 500822 h 6858000"/>
                <a:gd name="connsiteX1" fmla="*/ 503211 w 6858000"/>
                <a:gd name="connsiteY1" fmla="*/ 6356507 h 6858000"/>
                <a:gd name="connsiteX2" fmla="*/ 6352439 w 6858000"/>
                <a:gd name="connsiteY2" fmla="*/ 6356507 h 6858000"/>
                <a:gd name="connsiteX3" fmla="*/ 6352439 w 6858000"/>
                <a:gd name="connsiteY3" fmla="*/ 500822 h 6858000"/>
                <a:gd name="connsiteX4" fmla="*/ 0 w 6858000"/>
                <a:gd name="connsiteY4" fmla="*/ 0 h 6858000"/>
                <a:gd name="connsiteX5" fmla="*/ 6858000 w 6858000"/>
                <a:gd name="connsiteY5" fmla="*/ 0 h 6858000"/>
                <a:gd name="connsiteX6" fmla="*/ 6858000 w 6858000"/>
                <a:gd name="connsiteY6" fmla="*/ 6858000 h 6858000"/>
                <a:gd name="connsiteX7" fmla="*/ 0 w 6858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858000">
                  <a:moveTo>
                    <a:pt x="503211" y="500822"/>
                  </a:moveTo>
                  <a:lnTo>
                    <a:pt x="503211" y="6356507"/>
                  </a:lnTo>
                  <a:lnTo>
                    <a:pt x="6352439" y="6356507"/>
                  </a:lnTo>
                  <a:lnTo>
                    <a:pt x="6352439" y="500822"/>
                  </a:lnTo>
                  <a:close/>
                  <a:moveTo>
                    <a:pt x="0" y="0"/>
                  </a:moveTo>
                  <a:lnTo>
                    <a:pt x="6858000" y="0"/>
                  </a:lnTo>
                  <a:lnTo>
                    <a:pt x="6858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11" name="Retângulo 110">
              <a:extLst>
                <a:ext uri="{FF2B5EF4-FFF2-40B4-BE49-F238E27FC236}">
                  <a16:creationId xmlns:a16="http://schemas.microsoft.com/office/drawing/2014/main" id="{C4CE2F94-EEE3-484B-AB41-1C2431D8E0FF}"/>
                </a:ext>
              </a:extLst>
            </p:cNvPr>
            <p:cNvSpPr/>
            <p:nvPr/>
          </p:nvSpPr>
          <p:spPr>
            <a:xfrm>
              <a:off x="-7396088" y="-1306546"/>
              <a:ext cx="5849228" cy="5855685"/>
            </a:xfrm>
            <a:prstGeom prst="rect">
              <a:avLst/>
            </a:prstGeom>
            <a:noFill/>
            <a:ln>
              <a:solidFill>
                <a:srgbClr val="E4D3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23" name="CaixaDeTexto 122">
            <a:extLst>
              <a:ext uri="{FF2B5EF4-FFF2-40B4-BE49-F238E27FC236}">
                <a16:creationId xmlns:a16="http://schemas.microsoft.com/office/drawing/2014/main" id="{5FB364AD-DF52-475F-AFCB-9EE5D23349FB}"/>
              </a:ext>
            </a:extLst>
          </p:cNvPr>
          <p:cNvSpPr txBox="1"/>
          <p:nvPr/>
        </p:nvSpPr>
        <p:spPr>
          <a:xfrm>
            <a:off x="4850065" y="4829105"/>
            <a:ext cx="2462290" cy="584775"/>
          </a:xfrm>
          <a:prstGeom prst="rect">
            <a:avLst/>
          </a:prstGeom>
          <a:noFill/>
        </p:spPr>
        <p:txBody>
          <a:bodyPr wrap="square" rtlCol="0">
            <a:spAutoFit/>
          </a:bodyPr>
          <a:lstStyle/>
          <a:p>
            <a:pPr algn="ctr"/>
            <a:r>
              <a:rPr lang="pt-BR" sz="1600" dirty="0">
                <a:solidFill>
                  <a:schemeClr val="bg1"/>
                </a:solidFill>
                <a:effectLst>
                  <a:outerShdw blurRad="38100" dist="38100" dir="2700000" algn="tl">
                    <a:srgbClr val="000000">
                      <a:alpha val="43137"/>
                    </a:srgbClr>
                  </a:outerShdw>
                </a:effectLst>
                <a:latin typeface="Berserker" panose="020B0503030202020203" pitchFamily="34" charset="0"/>
              </a:rPr>
              <a:t>MARCOS ANTÔNIO</a:t>
            </a:r>
          </a:p>
          <a:p>
            <a:pPr algn="ctr"/>
            <a:r>
              <a:rPr lang="pt-BR" sz="1600" dirty="0">
                <a:solidFill>
                  <a:schemeClr val="bg1"/>
                </a:solidFill>
                <a:effectLst>
                  <a:outerShdw blurRad="38100" dist="38100" dir="2700000" algn="tl">
                    <a:srgbClr val="000000">
                      <a:alpha val="43137"/>
                    </a:srgbClr>
                  </a:outerShdw>
                </a:effectLst>
                <a:latin typeface="Berserker" panose="020B0503030202020203" pitchFamily="34" charset="0"/>
              </a:rPr>
              <a:t>VERAS FERREIRA</a:t>
            </a:r>
          </a:p>
        </p:txBody>
      </p:sp>
      <p:pic>
        <p:nvPicPr>
          <p:cNvPr id="5165" name="Imagem 5164">
            <a:extLst>
              <a:ext uri="{FF2B5EF4-FFF2-40B4-BE49-F238E27FC236}">
                <a16:creationId xmlns:a16="http://schemas.microsoft.com/office/drawing/2014/main" id="{AA2595BB-41FB-4E0C-91D7-78665B2C49B6}"/>
              </a:ext>
            </a:extLst>
          </p:cNvPr>
          <p:cNvPicPr>
            <a:picLocks noChangeAspect="1"/>
          </p:cNvPicPr>
          <p:nvPr/>
        </p:nvPicPr>
        <p:blipFill>
          <a:blip r:embed="rId8">
            <a:duotone>
              <a:prstClr val="black"/>
              <a:srgbClr val="C7A17D">
                <a:tint val="45000"/>
                <a:satMod val="400000"/>
              </a:srgbClr>
            </a:duotone>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5030736" y="2387418"/>
            <a:ext cx="2100102" cy="2061211"/>
          </a:xfrm>
          <a:prstGeom prst="rect">
            <a:avLst/>
          </a:prstGeom>
          <a:ln>
            <a:solidFill>
              <a:srgbClr val="E4D3A7"/>
            </a:solidFill>
          </a:ln>
          <a:effectLst>
            <a:innerShdw blurRad="114300">
              <a:prstClr val="black"/>
            </a:innerShdw>
          </a:effectLst>
        </p:spPr>
      </p:pic>
      <p:pic>
        <p:nvPicPr>
          <p:cNvPr id="35" name="Picture 16">
            <a:extLst>
              <a:ext uri="{FF2B5EF4-FFF2-40B4-BE49-F238E27FC236}">
                <a16:creationId xmlns:a16="http://schemas.microsoft.com/office/drawing/2014/main" id="{6E65BE9F-5703-4DC1-8886-6111F9B0783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48831" y="1534746"/>
            <a:ext cx="3894338" cy="36419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a:extLst>
              <a:ext uri="{FF2B5EF4-FFF2-40B4-BE49-F238E27FC236}">
                <a16:creationId xmlns:a16="http://schemas.microsoft.com/office/drawing/2014/main" id="{5178D7B6-B6BD-4FF5-B62E-D14FB32CEC6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48831" y="5537627"/>
            <a:ext cx="3894338" cy="364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8249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50000" decel="50000" autoRev="1" fill="hold" nodeType="withEffect">
                                  <p:stCondLst>
                                    <p:cond delay="0"/>
                                  </p:stCondLst>
                                  <p:endCondLst>
                                    <p:cond evt="onNext" delay="0">
                                      <p:tgtEl>
                                        <p:sldTgt/>
                                      </p:tgtEl>
                                    </p:cond>
                                  </p:endCondLst>
                                  <p:childTnLst>
                                    <p:animMotion origin="layout" path="M 4.16667E-7 0 L -0.09505 0 " pathEditMode="relative" rAng="0" ptsTypes="AA">
                                      <p:cBhvr>
                                        <p:cTn id="6" dur="10000" fill="hold"/>
                                        <p:tgtEl>
                                          <p:spTgt spid="4"/>
                                        </p:tgtEl>
                                        <p:attrNameLst>
                                          <p:attrName>ppt_x</p:attrName>
                                          <p:attrName>ppt_y</p:attrName>
                                        </p:attrNameLst>
                                      </p:cBhvr>
                                      <p:rCtr x="-4753" y="0"/>
                                    </p:animMotion>
                                  </p:childTnLst>
                                </p:cTn>
                              </p:par>
                              <p:par>
                                <p:cTn id="7" presetID="63" presetClass="path" presetSubtype="0" repeatCount="indefinite" accel="50000" decel="50000" autoRev="1" fill="hold" nodeType="withEffect">
                                  <p:stCondLst>
                                    <p:cond delay="0"/>
                                  </p:stCondLst>
                                  <p:childTnLst>
                                    <p:animMotion origin="layout" path="M 3.75E-6 -4.07407E-6 L 0.20156 -4.07407E-6 " pathEditMode="relative" rAng="0" ptsTypes="AA">
                                      <p:cBhvr>
                                        <p:cTn id="8" dur="20000" fill="hold"/>
                                        <p:tgtEl>
                                          <p:spTgt spid="5126"/>
                                        </p:tgtEl>
                                        <p:attrNameLst>
                                          <p:attrName>ppt_x</p:attrName>
                                          <p:attrName>ppt_y</p:attrName>
                                        </p:attrNameLst>
                                      </p:cBhvr>
                                      <p:rCtr x="10078" y="0"/>
                                    </p:animMotion>
                                  </p:childTnLst>
                                </p:cTn>
                              </p:par>
                              <p:par>
                                <p:cTn id="9" presetID="63" presetClass="path" presetSubtype="0" repeatCount="indefinite" accel="50000" decel="50000" autoRev="1" fill="hold" nodeType="withEffect">
                                  <p:stCondLst>
                                    <p:cond delay="0"/>
                                  </p:stCondLst>
                                  <p:childTnLst>
                                    <p:animMotion origin="layout" path="M 2.70833E-6 -3.7037E-6 L 0.25 -3.7037E-6 " pathEditMode="relative" rAng="0" ptsTypes="AA">
                                      <p:cBhvr>
                                        <p:cTn id="10" dur="30000" fill="hold"/>
                                        <p:tgtEl>
                                          <p:spTgt spid="9"/>
                                        </p:tgtEl>
                                        <p:attrNameLst>
                                          <p:attrName>ppt_x</p:attrName>
                                          <p:attrName>ppt_y</p:attrName>
                                        </p:attrNameLst>
                                      </p:cBhvr>
                                      <p:rCtr x="12500" y="0"/>
                                    </p:animMotion>
                                  </p:childTnLst>
                                </p:cTn>
                              </p:par>
                              <p:par>
                                <p:cTn id="11" presetID="63" presetClass="path" presetSubtype="0" repeatCount="indefinite" accel="50000" decel="50000" autoRev="1" fill="hold" nodeType="withEffect">
                                  <p:stCondLst>
                                    <p:cond delay="0"/>
                                  </p:stCondLst>
                                  <p:childTnLst>
                                    <p:animMotion origin="layout" path="M 1.875E-6 4.81481E-6 L 0.20156 4.81481E-6 " pathEditMode="relative" rAng="0" ptsTypes="AA">
                                      <p:cBhvr>
                                        <p:cTn id="12" dur="20000" fill="hold"/>
                                        <p:tgtEl>
                                          <p:spTgt spid="20"/>
                                        </p:tgtEl>
                                        <p:attrNameLst>
                                          <p:attrName>ppt_x</p:attrName>
                                          <p:attrName>ppt_y</p:attrName>
                                        </p:attrNameLst>
                                      </p:cBhvr>
                                      <p:rCtr x="1007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ccess Denied">
            <a:extLst>
              <a:ext uri="{FF2B5EF4-FFF2-40B4-BE49-F238E27FC236}">
                <a16:creationId xmlns:a16="http://schemas.microsoft.com/office/drawing/2014/main" id="{524C245B-5DCA-4135-A1F6-B76923C339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677" b="23975"/>
          <a:stretch/>
        </p:blipFill>
        <p:spPr bwMode="auto">
          <a:xfrm>
            <a:off x="-5513439" y="1"/>
            <a:ext cx="1894676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E281B5D5-D656-4EAA-A1C3-694C72012C06}"/>
              </a:ext>
            </a:extLst>
          </p:cNvPr>
          <p:cNvSpPr/>
          <p:nvPr/>
        </p:nvSpPr>
        <p:spPr>
          <a:xfrm>
            <a:off x="0" y="0"/>
            <a:ext cx="12192000" cy="6858000"/>
          </a:xfrm>
          <a:prstGeom prst="rect">
            <a:avLst/>
          </a:prstGeom>
          <a:gradFill flip="none" rotWithShape="1">
            <a:gsLst>
              <a:gs pos="0">
                <a:schemeClr val="tx1">
                  <a:alpha val="4200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9" name="Picture 6">
            <a:extLst>
              <a:ext uri="{FF2B5EF4-FFF2-40B4-BE49-F238E27FC236}">
                <a16:creationId xmlns:a16="http://schemas.microsoft.com/office/drawing/2014/main" id="{91C5C179-74AD-4B39-9C25-2EE45A4F54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655027" y="544462"/>
            <a:ext cx="10544175" cy="45339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a:extLst>
              <a:ext uri="{FF2B5EF4-FFF2-40B4-BE49-F238E27FC236}">
                <a16:creationId xmlns:a16="http://schemas.microsoft.com/office/drawing/2014/main" id="{08EE0DBE-CD0A-4CD1-9CDC-2EB0031E4E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748"/>
          <a:stretch/>
        </p:blipFill>
        <p:spPr bwMode="auto">
          <a:xfrm flipH="1">
            <a:off x="1267051" y="0"/>
            <a:ext cx="10544175" cy="177963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3" name="Forma Livre: Forma 2">
            <a:extLst>
              <a:ext uri="{FF2B5EF4-FFF2-40B4-BE49-F238E27FC236}">
                <a16:creationId xmlns:a16="http://schemas.microsoft.com/office/drawing/2014/main" id="{3F5A3260-EAB2-4E2F-BA18-14D2F5C9A5FE}"/>
              </a:ext>
            </a:extLst>
          </p:cNvPr>
          <p:cNvSpPr/>
          <p:nvPr/>
        </p:nvSpPr>
        <p:spPr>
          <a:xfrm>
            <a:off x="0" y="0"/>
            <a:ext cx="12192000" cy="6858000"/>
          </a:xfrm>
          <a:custGeom>
            <a:avLst/>
            <a:gdLst>
              <a:gd name="connsiteX0" fmla="*/ 51238 w 5760000"/>
              <a:gd name="connsiteY0" fmla="*/ 36000 h 3240000"/>
              <a:gd name="connsiteX1" fmla="*/ 36000 w 5760000"/>
              <a:gd name="connsiteY1" fmla="*/ 51238 h 3240000"/>
              <a:gd name="connsiteX2" fmla="*/ 36000 w 5760000"/>
              <a:gd name="connsiteY2" fmla="*/ 3188762 h 3240000"/>
              <a:gd name="connsiteX3" fmla="*/ 51238 w 5760000"/>
              <a:gd name="connsiteY3" fmla="*/ 3204000 h 3240000"/>
              <a:gd name="connsiteX4" fmla="*/ 5708762 w 5760000"/>
              <a:gd name="connsiteY4" fmla="*/ 3204000 h 3240000"/>
              <a:gd name="connsiteX5" fmla="*/ 5724000 w 5760000"/>
              <a:gd name="connsiteY5" fmla="*/ 3188762 h 3240000"/>
              <a:gd name="connsiteX6" fmla="*/ 5724000 w 5760000"/>
              <a:gd name="connsiteY6" fmla="*/ 51238 h 3240000"/>
              <a:gd name="connsiteX7" fmla="*/ 5708762 w 5760000"/>
              <a:gd name="connsiteY7" fmla="*/ 36000 h 3240000"/>
              <a:gd name="connsiteX8" fmla="*/ 0 w 5760000"/>
              <a:gd name="connsiteY8" fmla="*/ 0 h 3240000"/>
              <a:gd name="connsiteX9" fmla="*/ 5760000 w 5760000"/>
              <a:gd name="connsiteY9" fmla="*/ 0 h 3240000"/>
              <a:gd name="connsiteX10" fmla="*/ 5760000 w 5760000"/>
              <a:gd name="connsiteY10" fmla="*/ 3240000 h 3240000"/>
              <a:gd name="connsiteX11" fmla="*/ 0 w 5760000"/>
              <a:gd name="connsiteY11" fmla="*/ 3240000 h 32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60000" h="3240000">
                <a:moveTo>
                  <a:pt x="51238" y="36000"/>
                </a:moveTo>
                <a:cubicBezTo>
                  <a:pt x="42822" y="36000"/>
                  <a:pt x="36000" y="42822"/>
                  <a:pt x="36000" y="51238"/>
                </a:cubicBezTo>
                <a:lnTo>
                  <a:pt x="36000" y="3188762"/>
                </a:lnTo>
                <a:cubicBezTo>
                  <a:pt x="36000" y="3197178"/>
                  <a:pt x="42822" y="3204000"/>
                  <a:pt x="51238" y="3204000"/>
                </a:cubicBezTo>
                <a:lnTo>
                  <a:pt x="5708762" y="3204000"/>
                </a:lnTo>
                <a:cubicBezTo>
                  <a:pt x="5717178" y="3204000"/>
                  <a:pt x="5724000" y="3197178"/>
                  <a:pt x="5724000" y="3188762"/>
                </a:cubicBezTo>
                <a:lnTo>
                  <a:pt x="5724000" y="51238"/>
                </a:lnTo>
                <a:cubicBezTo>
                  <a:pt x="5724000" y="42822"/>
                  <a:pt x="5717178" y="36000"/>
                  <a:pt x="5708762" y="36000"/>
                </a:cubicBezTo>
                <a:close/>
                <a:moveTo>
                  <a:pt x="0" y="0"/>
                </a:moveTo>
                <a:lnTo>
                  <a:pt x="5760000" y="0"/>
                </a:lnTo>
                <a:lnTo>
                  <a:pt x="5760000" y="3240000"/>
                </a:lnTo>
                <a:lnTo>
                  <a:pt x="0" y="3240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p>
        </p:txBody>
      </p:sp>
      <p:sp>
        <p:nvSpPr>
          <p:cNvPr id="17" name="CaixaDeTexto 16">
            <a:extLst>
              <a:ext uri="{FF2B5EF4-FFF2-40B4-BE49-F238E27FC236}">
                <a16:creationId xmlns:a16="http://schemas.microsoft.com/office/drawing/2014/main" id="{F84BF773-217D-4DE3-9544-9C540BFA1204}"/>
              </a:ext>
            </a:extLst>
          </p:cNvPr>
          <p:cNvSpPr txBox="1"/>
          <p:nvPr/>
        </p:nvSpPr>
        <p:spPr>
          <a:xfrm>
            <a:off x="2497263" y="-864720"/>
            <a:ext cx="834106" cy="253916"/>
          </a:xfrm>
          <a:prstGeom prst="rect">
            <a:avLst/>
          </a:prstGeom>
          <a:noFill/>
        </p:spPr>
        <p:txBody>
          <a:bodyPr wrap="square" rtlCol="0">
            <a:spAutoFit/>
          </a:bodyPr>
          <a:lstStyle/>
          <a:p>
            <a:pPr algn="ctr"/>
            <a:r>
              <a:rPr lang="pt-BR" sz="1050" dirty="0">
                <a:solidFill>
                  <a:schemeClr val="bg1"/>
                </a:solidFill>
                <a:effectLst>
                  <a:outerShdw blurRad="38100" dist="38100" dir="2700000" algn="tl">
                    <a:srgbClr val="000000">
                      <a:alpha val="43137"/>
                    </a:srgbClr>
                  </a:outerShdw>
                </a:effectLst>
                <a:latin typeface="Berserker" panose="020B0503030202020203" pitchFamily="34" charset="0"/>
              </a:rPr>
              <a:t>TEMA</a:t>
            </a:r>
            <a:endParaRPr lang="pt-BR" sz="1050" b="0" i="0" dirty="0">
              <a:solidFill>
                <a:schemeClr val="bg1"/>
              </a:solidFill>
              <a:effectLst>
                <a:outerShdw blurRad="38100" dist="38100" dir="2700000" algn="tl">
                  <a:srgbClr val="000000">
                    <a:alpha val="43137"/>
                  </a:srgbClr>
                </a:outerShdw>
              </a:effectLst>
              <a:latin typeface="Berserker" panose="020B0503030202020203" pitchFamily="34" charset="0"/>
            </a:endParaRPr>
          </a:p>
        </p:txBody>
      </p:sp>
      <p:sp>
        <p:nvSpPr>
          <p:cNvPr id="18" name="CaixaDeTexto 17">
            <a:extLst>
              <a:ext uri="{FF2B5EF4-FFF2-40B4-BE49-F238E27FC236}">
                <a16:creationId xmlns:a16="http://schemas.microsoft.com/office/drawing/2014/main" id="{6FE29A6D-5785-4185-9264-4B01F14B0B1E}"/>
              </a:ext>
            </a:extLst>
          </p:cNvPr>
          <p:cNvSpPr txBox="1"/>
          <p:nvPr/>
        </p:nvSpPr>
        <p:spPr>
          <a:xfrm>
            <a:off x="3417554" y="-864720"/>
            <a:ext cx="834106" cy="253916"/>
          </a:xfrm>
          <a:prstGeom prst="rect">
            <a:avLst/>
          </a:prstGeom>
          <a:noFill/>
        </p:spPr>
        <p:txBody>
          <a:bodyPr wrap="square" rtlCol="0">
            <a:spAutoFit/>
          </a:bodyPr>
          <a:lstStyle/>
          <a:p>
            <a:pPr algn="ctr"/>
            <a:r>
              <a:rPr lang="pt-BR" sz="1050" b="0" i="0" dirty="0">
                <a:solidFill>
                  <a:schemeClr val="bg1"/>
                </a:solidFill>
                <a:effectLst>
                  <a:outerShdw blurRad="38100" dist="38100" dir="2700000" algn="tl">
                    <a:srgbClr val="000000">
                      <a:alpha val="43137"/>
                    </a:srgbClr>
                  </a:outerShdw>
                </a:effectLst>
                <a:latin typeface="Berserker" panose="020B0503030202020203" pitchFamily="34" charset="0"/>
              </a:rPr>
              <a:t>ALUNOS</a:t>
            </a:r>
          </a:p>
        </p:txBody>
      </p:sp>
      <p:sp>
        <p:nvSpPr>
          <p:cNvPr id="19" name="CaixaDeTexto 18">
            <a:extLst>
              <a:ext uri="{FF2B5EF4-FFF2-40B4-BE49-F238E27FC236}">
                <a16:creationId xmlns:a16="http://schemas.microsoft.com/office/drawing/2014/main" id="{3766BECB-68A1-40AB-8105-1CF3C9F56B71}"/>
              </a:ext>
            </a:extLst>
          </p:cNvPr>
          <p:cNvSpPr txBox="1"/>
          <p:nvPr/>
        </p:nvSpPr>
        <p:spPr>
          <a:xfrm>
            <a:off x="2510687" y="2068903"/>
            <a:ext cx="1453480" cy="253916"/>
          </a:xfrm>
          <a:prstGeom prst="rect">
            <a:avLst/>
          </a:prstGeom>
          <a:noFill/>
        </p:spPr>
        <p:txBody>
          <a:bodyPr wrap="square" rtlCol="0">
            <a:spAutoFit/>
          </a:bodyPr>
          <a:lstStyle/>
          <a:p>
            <a:pPr algn="ctr"/>
            <a:r>
              <a:rPr lang="pt-BR" sz="1050" b="0" i="0" dirty="0">
                <a:solidFill>
                  <a:schemeClr val="bg1"/>
                </a:solidFill>
                <a:effectLst>
                  <a:outerShdw blurRad="38100" dist="38100" dir="2700000" algn="tl">
                    <a:srgbClr val="000000">
                      <a:alpha val="43137"/>
                    </a:srgbClr>
                  </a:outerShdw>
                </a:effectLst>
                <a:latin typeface="Berserker" panose="020B0503030202020203" pitchFamily="34" charset="0"/>
              </a:rPr>
              <a:t>APRESENTAÇÃO</a:t>
            </a:r>
          </a:p>
        </p:txBody>
      </p:sp>
      <p:pic>
        <p:nvPicPr>
          <p:cNvPr id="21" name="Gráfico 20">
            <a:extLst>
              <a:ext uri="{FF2B5EF4-FFF2-40B4-BE49-F238E27FC236}">
                <a16:creationId xmlns:a16="http://schemas.microsoft.com/office/drawing/2014/main" id="{726FFF85-A38C-4454-A5BD-B44F0FF8B0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46829" y="2563482"/>
            <a:ext cx="1981198" cy="1731038"/>
          </a:xfrm>
          <a:prstGeom prst="rect">
            <a:avLst/>
          </a:prstGeom>
          <a:effectLst>
            <a:outerShdw blurRad="63500" sx="102000" sy="102000" algn="ctr" rotWithShape="0">
              <a:prstClr val="black">
                <a:alpha val="40000"/>
              </a:prstClr>
            </a:outerShdw>
          </a:effectLst>
        </p:spPr>
      </p:pic>
      <p:sp>
        <p:nvSpPr>
          <p:cNvPr id="28" name="Retângulo 27">
            <a:extLst>
              <a:ext uri="{FF2B5EF4-FFF2-40B4-BE49-F238E27FC236}">
                <a16:creationId xmlns:a16="http://schemas.microsoft.com/office/drawing/2014/main" id="{2583EAA5-8DB6-4A66-BCB1-20042880178B}"/>
              </a:ext>
            </a:extLst>
          </p:cNvPr>
          <p:cNvSpPr/>
          <p:nvPr/>
        </p:nvSpPr>
        <p:spPr>
          <a:xfrm flipV="1">
            <a:off x="5070810" y="-1037616"/>
            <a:ext cx="28800" cy="645694"/>
          </a:xfrm>
          <a:custGeom>
            <a:avLst/>
            <a:gdLst>
              <a:gd name="connsiteX0" fmla="*/ 0 w 28800"/>
              <a:gd name="connsiteY0" fmla="*/ 0 h 645694"/>
              <a:gd name="connsiteX1" fmla="*/ 28800 w 28800"/>
              <a:gd name="connsiteY1" fmla="*/ 0 h 645694"/>
              <a:gd name="connsiteX2" fmla="*/ 28800 w 28800"/>
              <a:gd name="connsiteY2" fmla="*/ 645694 h 645694"/>
              <a:gd name="connsiteX3" fmla="*/ 0 w 28800"/>
              <a:gd name="connsiteY3" fmla="*/ 645694 h 645694"/>
              <a:gd name="connsiteX4" fmla="*/ 0 w 28800"/>
              <a:gd name="connsiteY4" fmla="*/ 0 h 645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0" h="645694" fill="none" extrusionOk="0">
                <a:moveTo>
                  <a:pt x="0" y="0"/>
                </a:moveTo>
                <a:cubicBezTo>
                  <a:pt x="12474" y="-981"/>
                  <a:pt x="19501" y="-479"/>
                  <a:pt x="28800" y="0"/>
                </a:cubicBezTo>
                <a:cubicBezTo>
                  <a:pt x="35676" y="163960"/>
                  <a:pt x="20350" y="502335"/>
                  <a:pt x="28800" y="645694"/>
                </a:cubicBezTo>
                <a:cubicBezTo>
                  <a:pt x="17195" y="644714"/>
                  <a:pt x="8644" y="645891"/>
                  <a:pt x="0" y="645694"/>
                </a:cubicBezTo>
                <a:cubicBezTo>
                  <a:pt x="16619" y="435240"/>
                  <a:pt x="-1320" y="207166"/>
                  <a:pt x="0" y="0"/>
                </a:cubicBezTo>
                <a:close/>
              </a:path>
              <a:path w="28800" h="645694" stroke="0" extrusionOk="0">
                <a:moveTo>
                  <a:pt x="0" y="0"/>
                </a:moveTo>
                <a:cubicBezTo>
                  <a:pt x="14061" y="-1335"/>
                  <a:pt x="17433" y="-570"/>
                  <a:pt x="28800" y="0"/>
                </a:cubicBezTo>
                <a:cubicBezTo>
                  <a:pt x="27423" y="148199"/>
                  <a:pt x="58462" y="397409"/>
                  <a:pt x="28800" y="645694"/>
                </a:cubicBezTo>
                <a:cubicBezTo>
                  <a:pt x="21114" y="645132"/>
                  <a:pt x="10392" y="645001"/>
                  <a:pt x="0" y="645694"/>
                </a:cubicBezTo>
                <a:cubicBezTo>
                  <a:pt x="19270" y="515015"/>
                  <a:pt x="26286" y="231764"/>
                  <a:pt x="0" y="0"/>
                </a:cubicBezTo>
                <a:close/>
              </a:path>
            </a:pathLst>
          </a:custGeom>
          <a:gradFill>
            <a:gsLst>
              <a:gs pos="22000">
                <a:srgbClr val="BC1E23"/>
              </a:gs>
              <a:gs pos="77000">
                <a:srgbClr val="BC1E23">
                  <a:alpha val="0"/>
                </a:srgbClr>
              </a:gs>
            </a:gsLst>
            <a:lin ang="5400000" scaled="1"/>
          </a:gradFill>
          <a:ln w="3175" cap="rnd">
            <a:gradFill>
              <a:gsLst>
                <a:gs pos="23000">
                  <a:srgbClr val="BC1E23"/>
                </a:gs>
                <a:gs pos="75000">
                  <a:srgbClr val="BC1E23">
                    <a:alpha val="0"/>
                  </a:srgbClr>
                </a:gs>
              </a:gsLst>
              <a:lin ang="5400000" scaled="1"/>
            </a:gradFill>
            <a:round/>
            <a:extLst>
              <a:ext uri="{C807C97D-BFC1-408E-A445-0C87EB9F89A2}">
                <ask:lineSketchStyleProps xmlns:ask="http://schemas.microsoft.com/office/drawing/2018/sketchyshapes" sd="255118525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126" name="Picture 6">
            <a:extLst>
              <a:ext uri="{FF2B5EF4-FFF2-40B4-BE49-F238E27FC236}">
                <a16:creationId xmlns:a16="http://schemas.microsoft.com/office/drawing/2014/main" id="{4FC02B6B-E43A-4080-83DF-22D4CF6C1D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496"/>
          <a:stretch/>
        </p:blipFill>
        <p:spPr bwMode="auto">
          <a:xfrm>
            <a:off x="3386138" y="3298724"/>
            <a:ext cx="10544175" cy="3559276"/>
          </a:xfrm>
          <a:prstGeom prst="rect">
            <a:avLst/>
          </a:prstGeom>
          <a:noFill/>
          <a:extLst>
            <a:ext uri="{909E8E84-426E-40DD-AFC4-6F175D3DCCD1}">
              <a14:hiddenFill xmlns:a14="http://schemas.microsoft.com/office/drawing/2010/main">
                <a:solidFill>
                  <a:srgbClr val="FFFFFF"/>
                </a:solidFill>
              </a14:hiddenFill>
            </a:ext>
          </a:extLst>
        </p:spPr>
      </p:pic>
      <p:pic>
        <p:nvPicPr>
          <p:cNvPr id="23" name="Gráfico 22">
            <a:extLst>
              <a:ext uri="{FF2B5EF4-FFF2-40B4-BE49-F238E27FC236}">
                <a16:creationId xmlns:a16="http://schemas.microsoft.com/office/drawing/2014/main" id="{5ED066E8-46C1-4780-BCB3-921985DE6F6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46829" y="2563482"/>
            <a:ext cx="1981198" cy="1731038"/>
          </a:xfrm>
          <a:prstGeom prst="rect">
            <a:avLst/>
          </a:prstGeom>
          <a:effectLst/>
        </p:spPr>
      </p:pic>
      <p:sp>
        <p:nvSpPr>
          <p:cNvPr id="24" name="CaixaDeTexto 23">
            <a:extLst>
              <a:ext uri="{FF2B5EF4-FFF2-40B4-BE49-F238E27FC236}">
                <a16:creationId xmlns:a16="http://schemas.microsoft.com/office/drawing/2014/main" id="{6E0E78B1-40AF-4FB4-8C28-5FEBA5516EC9}"/>
              </a:ext>
            </a:extLst>
          </p:cNvPr>
          <p:cNvSpPr txBox="1"/>
          <p:nvPr/>
        </p:nvSpPr>
        <p:spPr>
          <a:xfrm>
            <a:off x="1548327" y="4551237"/>
            <a:ext cx="3378200" cy="400110"/>
          </a:xfrm>
          <a:prstGeom prst="rect">
            <a:avLst/>
          </a:prstGeom>
          <a:noFill/>
        </p:spPr>
        <p:txBody>
          <a:bodyPr wrap="square" rtlCol="0">
            <a:spAutoFit/>
          </a:bodyPr>
          <a:lstStyle/>
          <a:p>
            <a:pPr algn="ctr"/>
            <a:r>
              <a:rPr lang="pt-BR" sz="2000" b="0" i="0" dirty="0">
                <a:solidFill>
                  <a:schemeClr val="bg1"/>
                </a:solidFill>
                <a:effectLst>
                  <a:outerShdw blurRad="38100" dist="38100" dir="2700000" algn="tl">
                    <a:srgbClr val="000000">
                      <a:alpha val="43137"/>
                    </a:srgbClr>
                  </a:outerShdw>
                </a:effectLst>
                <a:latin typeface="Berserker" panose="020B0503030202020203" pitchFamily="34" charset="0"/>
              </a:rPr>
              <a:t>LOADING</a:t>
            </a:r>
          </a:p>
        </p:txBody>
      </p:sp>
      <p:grpSp>
        <p:nvGrpSpPr>
          <p:cNvPr id="5" name="Agrupar 4">
            <a:extLst>
              <a:ext uri="{FF2B5EF4-FFF2-40B4-BE49-F238E27FC236}">
                <a16:creationId xmlns:a16="http://schemas.microsoft.com/office/drawing/2014/main" id="{4D43B2C9-D8B9-4EE9-A045-96BE8729CD07}"/>
              </a:ext>
            </a:extLst>
          </p:cNvPr>
          <p:cNvGrpSpPr/>
          <p:nvPr/>
        </p:nvGrpSpPr>
        <p:grpSpPr>
          <a:xfrm>
            <a:off x="2539262" y="4551237"/>
            <a:ext cx="1453480" cy="406358"/>
            <a:chOff x="5227382" y="5110040"/>
            <a:chExt cx="1991042" cy="556647"/>
          </a:xfrm>
        </p:grpSpPr>
        <p:grpSp>
          <p:nvGrpSpPr>
            <p:cNvPr id="25" name="Agrupar 24">
              <a:extLst>
                <a:ext uri="{FF2B5EF4-FFF2-40B4-BE49-F238E27FC236}">
                  <a16:creationId xmlns:a16="http://schemas.microsoft.com/office/drawing/2014/main" id="{78AC5A88-6E78-46F0-B2CE-33D48F869C91}"/>
                </a:ext>
              </a:extLst>
            </p:cNvPr>
            <p:cNvGrpSpPr/>
            <p:nvPr/>
          </p:nvGrpSpPr>
          <p:grpSpPr>
            <a:xfrm>
              <a:off x="5227382" y="5110040"/>
              <a:ext cx="1991042" cy="556647"/>
              <a:chOff x="-2554036" y="5078730"/>
              <a:chExt cx="4337046" cy="1212532"/>
            </a:xfrm>
          </p:grpSpPr>
          <p:pic>
            <p:nvPicPr>
              <p:cNvPr id="26" name="Imagem 25" descr="Desenho com traços pretos em fundo branco&#10;&#10;Descrição gerada automaticamente com confiança baixa">
                <a:extLst>
                  <a:ext uri="{FF2B5EF4-FFF2-40B4-BE49-F238E27FC236}">
                    <a16:creationId xmlns:a16="http://schemas.microsoft.com/office/drawing/2014/main" id="{6B313C9E-DF32-4721-853B-B7B82314570A}"/>
                  </a:ext>
                </a:extLst>
              </p:cNvPr>
              <p:cNvPicPr>
                <a:picLocks noChangeAspect="1"/>
              </p:cNvPicPr>
              <p:nvPr/>
            </p:nvPicPr>
            <p:blipFill rotWithShape="1">
              <a:blip r:embed="rId8">
                <a:extLst>
                  <a:ext uri="{28A0092B-C50C-407E-A947-70E740481C1C}">
                    <a14:useLocalDpi xmlns:a14="http://schemas.microsoft.com/office/drawing/2010/main" val="0"/>
                  </a:ext>
                </a:extLst>
              </a:blip>
              <a:srcRect r="6207"/>
              <a:stretch/>
            </p:blipFill>
            <p:spPr>
              <a:xfrm>
                <a:off x="-2554036" y="5078730"/>
                <a:ext cx="4337046" cy="1212532"/>
              </a:xfrm>
              <a:prstGeom prst="rect">
                <a:avLst/>
              </a:prstGeom>
            </p:spPr>
          </p:pic>
          <p:sp>
            <p:nvSpPr>
              <p:cNvPr id="27" name="Retângulo 8">
                <a:extLst>
                  <a:ext uri="{FF2B5EF4-FFF2-40B4-BE49-F238E27FC236}">
                    <a16:creationId xmlns:a16="http://schemas.microsoft.com/office/drawing/2014/main" id="{698DA23D-DB3B-4467-BB73-2C5906447A4C}"/>
                  </a:ext>
                </a:extLst>
              </p:cNvPr>
              <p:cNvSpPr/>
              <p:nvPr/>
            </p:nvSpPr>
            <p:spPr>
              <a:xfrm>
                <a:off x="-2200271" y="5243512"/>
                <a:ext cx="3577354" cy="781050"/>
              </a:xfrm>
              <a:custGeom>
                <a:avLst/>
                <a:gdLst>
                  <a:gd name="connsiteX0" fmla="*/ 0 w 3572591"/>
                  <a:gd name="connsiteY0" fmla="*/ 0 h 407193"/>
                  <a:gd name="connsiteX1" fmla="*/ 3572591 w 3572591"/>
                  <a:gd name="connsiteY1" fmla="*/ 0 h 407193"/>
                  <a:gd name="connsiteX2" fmla="*/ 3572591 w 3572591"/>
                  <a:gd name="connsiteY2" fmla="*/ 407193 h 407193"/>
                  <a:gd name="connsiteX3" fmla="*/ 0 w 3572591"/>
                  <a:gd name="connsiteY3" fmla="*/ 407193 h 407193"/>
                  <a:gd name="connsiteX4" fmla="*/ 0 w 3572591"/>
                  <a:gd name="connsiteY4" fmla="*/ 0 h 407193"/>
                  <a:gd name="connsiteX0" fmla="*/ 0 w 3572591"/>
                  <a:gd name="connsiteY0" fmla="*/ 0 h 407193"/>
                  <a:gd name="connsiteX1" fmla="*/ 276940 w 3572591"/>
                  <a:gd name="connsiteY1" fmla="*/ 0 h 407193"/>
                  <a:gd name="connsiteX2" fmla="*/ 3572591 w 3572591"/>
                  <a:gd name="connsiteY2" fmla="*/ 0 h 407193"/>
                  <a:gd name="connsiteX3" fmla="*/ 3572591 w 3572591"/>
                  <a:gd name="connsiteY3" fmla="*/ 407193 h 407193"/>
                  <a:gd name="connsiteX4" fmla="*/ 0 w 3572591"/>
                  <a:gd name="connsiteY4" fmla="*/ 407193 h 407193"/>
                  <a:gd name="connsiteX5" fmla="*/ 0 w 3572591"/>
                  <a:gd name="connsiteY5" fmla="*/ 0 h 407193"/>
                  <a:gd name="connsiteX0" fmla="*/ 0 w 3572591"/>
                  <a:gd name="connsiteY0" fmla="*/ 180975 h 588168"/>
                  <a:gd name="connsiteX1" fmla="*/ 186453 w 3572591"/>
                  <a:gd name="connsiteY1" fmla="*/ 0 h 588168"/>
                  <a:gd name="connsiteX2" fmla="*/ 3572591 w 3572591"/>
                  <a:gd name="connsiteY2" fmla="*/ 180975 h 588168"/>
                  <a:gd name="connsiteX3" fmla="*/ 3572591 w 3572591"/>
                  <a:gd name="connsiteY3" fmla="*/ 588168 h 588168"/>
                  <a:gd name="connsiteX4" fmla="*/ 0 w 3572591"/>
                  <a:gd name="connsiteY4" fmla="*/ 588168 h 588168"/>
                  <a:gd name="connsiteX5" fmla="*/ 0 w 3572591"/>
                  <a:gd name="connsiteY5" fmla="*/ 180975 h 588168"/>
                  <a:gd name="connsiteX0" fmla="*/ 0 w 3572591"/>
                  <a:gd name="connsiteY0" fmla="*/ 180975 h 588169"/>
                  <a:gd name="connsiteX1" fmla="*/ 186453 w 3572591"/>
                  <a:gd name="connsiteY1" fmla="*/ 0 h 588169"/>
                  <a:gd name="connsiteX2" fmla="*/ 3572591 w 3572591"/>
                  <a:gd name="connsiteY2" fmla="*/ 180975 h 588169"/>
                  <a:gd name="connsiteX3" fmla="*/ 3572591 w 3572591"/>
                  <a:gd name="connsiteY3" fmla="*/ 588168 h 588169"/>
                  <a:gd name="connsiteX4" fmla="*/ 307897 w 3572591"/>
                  <a:gd name="connsiteY4" fmla="*/ 588169 h 588169"/>
                  <a:gd name="connsiteX5" fmla="*/ 0 w 3572591"/>
                  <a:gd name="connsiteY5" fmla="*/ 588168 h 588169"/>
                  <a:gd name="connsiteX6" fmla="*/ 0 w 3572591"/>
                  <a:gd name="connsiteY6" fmla="*/ 180975 h 588169"/>
                  <a:gd name="connsiteX0" fmla="*/ 0 w 3572591"/>
                  <a:gd name="connsiteY0" fmla="*/ 180975 h 778669"/>
                  <a:gd name="connsiteX1" fmla="*/ 186453 w 3572591"/>
                  <a:gd name="connsiteY1" fmla="*/ 0 h 778669"/>
                  <a:gd name="connsiteX2" fmla="*/ 3572591 w 3572591"/>
                  <a:gd name="connsiteY2" fmla="*/ 180975 h 778669"/>
                  <a:gd name="connsiteX3" fmla="*/ 3572591 w 3572591"/>
                  <a:gd name="connsiteY3" fmla="*/ 588168 h 778669"/>
                  <a:gd name="connsiteX4" fmla="*/ 191216 w 3572591"/>
                  <a:gd name="connsiteY4" fmla="*/ 778669 h 778669"/>
                  <a:gd name="connsiteX5" fmla="*/ 0 w 3572591"/>
                  <a:gd name="connsiteY5" fmla="*/ 588168 h 778669"/>
                  <a:gd name="connsiteX6" fmla="*/ 0 w 3572591"/>
                  <a:gd name="connsiteY6" fmla="*/ 180975 h 778669"/>
                  <a:gd name="connsiteX0" fmla="*/ 0 w 3572591"/>
                  <a:gd name="connsiteY0" fmla="*/ 180975 h 778669"/>
                  <a:gd name="connsiteX1" fmla="*/ 186453 w 3572591"/>
                  <a:gd name="connsiteY1" fmla="*/ 0 h 778669"/>
                  <a:gd name="connsiteX2" fmla="*/ 3263028 w 3572591"/>
                  <a:gd name="connsiteY2" fmla="*/ 169069 h 778669"/>
                  <a:gd name="connsiteX3" fmla="*/ 3572591 w 3572591"/>
                  <a:gd name="connsiteY3" fmla="*/ 180975 h 778669"/>
                  <a:gd name="connsiteX4" fmla="*/ 3572591 w 3572591"/>
                  <a:gd name="connsiteY4" fmla="*/ 588168 h 778669"/>
                  <a:gd name="connsiteX5" fmla="*/ 191216 w 3572591"/>
                  <a:gd name="connsiteY5" fmla="*/ 778669 h 778669"/>
                  <a:gd name="connsiteX6" fmla="*/ 0 w 3572591"/>
                  <a:gd name="connsiteY6" fmla="*/ 588168 h 778669"/>
                  <a:gd name="connsiteX7" fmla="*/ 0 w 3572591"/>
                  <a:gd name="connsiteY7" fmla="*/ 180975 h 778669"/>
                  <a:gd name="connsiteX0" fmla="*/ 0 w 3572591"/>
                  <a:gd name="connsiteY0" fmla="*/ 183356 h 781050"/>
                  <a:gd name="connsiteX1" fmla="*/ 186453 w 3572591"/>
                  <a:gd name="connsiteY1" fmla="*/ 2381 h 781050"/>
                  <a:gd name="connsiteX2" fmla="*/ 3384472 w 3572591"/>
                  <a:gd name="connsiteY2" fmla="*/ 0 h 781050"/>
                  <a:gd name="connsiteX3" fmla="*/ 3572591 w 3572591"/>
                  <a:gd name="connsiteY3" fmla="*/ 183356 h 781050"/>
                  <a:gd name="connsiteX4" fmla="*/ 3572591 w 3572591"/>
                  <a:gd name="connsiteY4" fmla="*/ 590549 h 781050"/>
                  <a:gd name="connsiteX5" fmla="*/ 191216 w 3572591"/>
                  <a:gd name="connsiteY5" fmla="*/ 781050 h 781050"/>
                  <a:gd name="connsiteX6" fmla="*/ 0 w 3572591"/>
                  <a:gd name="connsiteY6" fmla="*/ 590549 h 781050"/>
                  <a:gd name="connsiteX7" fmla="*/ 0 w 3572591"/>
                  <a:gd name="connsiteY7" fmla="*/ 183356 h 781050"/>
                  <a:gd name="connsiteX0" fmla="*/ 0 w 3572591"/>
                  <a:gd name="connsiteY0" fmla="*/ 183356 h 781050"/>
                  <a:gd name="connsiteX1" fmla="*/ 186453 w 3572591"/>
                  <a:gd name="connsiteY1" fmla="*/ 2381 h 781050"/>
                  <a:gd name="connsiteX2" fmla="*/ 3384472 w 3572591"/>
                  <a:gd name="connsiteY2" fmla="*/ 0 h 781050"/>
                  <a:gd name="connsiteX3" fmla="*/ 3572591 w 3572591"/>
                  <a:gd name="connsiteY3" fmla="*/ 183356 h 781050"/>
                  <a:gd name="connsiteX4" fmla="*/ 3572591 w 3572591"/>
                  <a:gd name="connsiteY4" fmla="*/ 590549 h 781050"/>
                  <a:gd name="connsiteX5" fmla="*/ 3258265 w 3572591"/>
                  <a:gd name="connsiteY5" fmla="*/ 604837 h 781050"/>
                  <a:gd name="connsiteX6" fmla="*/ 191216 w 3572591"/>
                  <a:gd name="connsiteY6" fmla="*/ 781050 h 781050"/>
                  <a:gd name="connsiteX7" fmla="*/ 0 w 3572591"/>
                  <a:gd name="connsiteY7" fmla="*/ 590549 h 781050"/>
                  <a:gd name="connsiteX8" fmla="*/ 0 w 3572591"/>
                  <a:gd name="connsiteY8" fmla="*/ 183356 h 781050"/>
                  <a:gd name="connsiteX0" fmla="*/ 0 w 3572591"/>
                  <a:gd name="connsiteY0" fmla="*/ 183356 h 781050"/>
                  <a:gd name="connsiteX1" fmla="*/ 186453 w 3572591"/>
                  <a:gd name="connsiteY1" fmla="*/ 2381 h 781050"/>
                  <a:gd name="connsiteX2" fmla="*/ 3384472 w 3572591"/>
                  <a:gd name="connsiteY2" fmla="*/ 0 h 781050"/>
                  <a:gd name="connsiteX3" fmla="*/ 3572591 w 3572591"/>
                  <a:gd name="connsiteY3" fmla="*/ 183356 h 781050"/>
                  <a:gd name="connsiteX4" fmla="*/ 3572591 w 3572591"/>
                  <a:gd name="connsiteY4" fmla="*/ 590549 h 781050"/>
                  <a:gd name="connsiteX5" fmla="*/ 3391615 w 3572591"/>
                  <a:gd name="connsiteY5" fmla="*/ 781050 h 781050"/>
                  <a:gd name="connsiteX6" fmla="*/ 191216 w 3572591"/>
                  <a:gd name="connsiteY6" fmla="*/ 781050 h 781050"/>
                  <a:gd name="connsiteX7" fmla="*/ 0 w 3572591"/>
                  <a:gd name="connsiteY7" fmla="*/ 590549 h 781050"/>
                  <a:gd name="connsiteX8" fmla="*/ 0 w 3572591"/>
                  <a:gd name="connsiteY8" fmla="*/ 183356 h 781050"/>
                  <a:gd name="connsiteX0" fmla="*/ 0 w 3577354"/>
                  <a:gd name="connsiteY0" fmla="*/ 183356 h 781050"/>
                  <a:gd name="connsiteX1" fmla="*/ 186453 w 3577354"/>
                  <a:gd name="connsiteY1" fmla="*/ 2381 h 781050"/>
                  <a:gd name="connsiteX2" fmla="*/ 3384472 w 3577354"/>
                  <a:gd name="connsiteY2" fmla="*/ 0 h 781050"/>
                  <a:gd name="connsiteX3" fmla="*/ 3572591 w 3577354"/>
                  <a:gd name="connsiteY3" fmla="*/ 183356 h 781050"/>
                  <a:gd name="connsiteX4" fmla="*/ 3577354 w 3577354"/>
                  <a:gd name="connsiteY4" fmla="*/ 602456 h 781050"/>
                  <a:gd name="connsiteX5" fmla="*/ 3391615 w 3577354"/>
                  <a:gd name="connsiteY5" fmla="*/ 781050 h 781050"/>
                  <a:gd name="connsiteX6" fmla="*/ 191216 w 3577354"/>
                  <a:gd name="connsiteY6" fmla="*/ 781050 h 781050"/>
                  <a:gd name="connsiteX7" fmla="*/ 0 w 3577354"/>
                  <a:gd name="connsiteY7" fmla="*/ 590549 h 781050"/>
                  <a:gd name="connsiteX8" fmla="*/ 0 w 3577354"/>
                  <a:gd name="connsiteY8" fmla="*/ 183356 h 781050"/>
                  <a:gd name="connsiteX0" fmla="*/ 0 w 3577354"/>
                  <a:gd name="connsiteY0" fmla="*/ 183356 h 781050"/>
                  <a:gd name="connsiteX1" fmla="*/ 186453 w 3577354"/>
                  <a:gd name="connsiteY1" fmla="*/ 2381 h 781050"/>
                  <a:gd name="connsiteX2" fmla="*/ 3391616 w 3577354"/>
                  <a:gd name="connsiteY2" fmla="*/ 0 h 781050"/>
                  <a:gd name="connsiteX3" fmla="*/ 3572591 w 3577354"/>
                  <a:gd name="connsiteY3" fmla="*/ 183356 h 781050"/>
                  <a:gd name="connsiteX4" fmla="*/ 3577354 w 3577354"/>
                  <a:gd name="connsiteY4" fmla="*/ 602456 h 781050"/>
                  <a:gd name="connsiteX5" fmla="*/ 3391615 w 3577354"/>
                  <a:gd name="connsiteY5" fmla="*/ 781050 h 781050"/>
                  <a:gd name="connsiteX6" fmla="*/ 191216 w 3577354"/>
                  <a:gd name="connsiteY6" fmla="*/ 781050 h 781050"/>
                  <a:gd name="connsiteX7" fmla="*/ 0 w 3577354"/>
                  <a:gd name="connsiteY7" fmla="*/ 590549 h 781050"/>
                  <a:gd name="connsiteX8" fmla="*/ 0 w 3577354"/>
                  <a:gd name="connsiteY8" fmla="*/ 183356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7354" h="781050">
                    <a:moveTo>
                      <a:pt x="0" y="183356"/>
                    </a:moveTo>
                    <a:lnTo>
                      <a:pt x="186453" y="2381"/>
                    </a:lnTo>
                    <a:lnTo>
                      <a:pt x="3391616" y="0"/>
                    </a:lnTo>
                    <a:lnTo>
                      <a:pt x="3572591" y="183356"/>
                    </a:lnTo>
                    <a:cubicBezTo>
                      <a:pt x="3574179" y="323056"/>
                      <a:pt x="3575766" y="462756"/>
                      <a:pt x="3577354" y="602456"/>
                    </a:cubicBezTo>
                    <a:lnTo>
                      <a:pt x="3391615" y="781050"/>
                    </a:lnTo>
                    <a:lnTo>
                      <a:pt x="191216" y="781050"/>
                    </a:lnTo>
                    <a:lnTo>
                      <a:pt x="0" y="590549"/>
                    </a:lnTo>
                    <a:lnTo>
                      <a:pt x="0" y="183356"/>
                    </a:lnTo>
                    <a:close/>
                  </a:path>
                </a:pathLst>
              </a:custGeom>
              <a:solidFill>
                <a:srgbClr val="000000">
                  <a:alpha val="30196"/>
                </a:srgbClr>
              </a:solidFill>
              <a:ln w="3175">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p>
            </p:txBody>
          </p:sp>
        </p:grpSp>
        <p:sp>
          <p:nvSpPr>
            <p:cNvPr id="29" name="CaixaDeTexto 28">
              <a:hlinkClick r:id="rId9" action="ppaction://hlinksldjump"/>
              <a:extLst>
                <a:ext uri="{FF2B5EF4-FFF2-40B4-BE49-F238E27FC236}">
                  <a16:creationId xmlns:a16="http://schemas.microsoft.com/office/drawing/2014/main" id="{2824734E-ACB8-4EF3-B798-480E6A0804C6}"/>
                </a:ext>
              </a:extLst>
            </p:cNvPr>
            <p:cNvSpPr txBox="1"/>
            <p:nvPr/>
          </p:nvSpPr>
          <p:spPr>
            <a:xfrm>
              <a:off x="5369260" y="5177560"/>
              <a:ext cx="1662812" cy="379445"/>
            </a:xfrm>
            <a:prstGeom prst="rect">
              <a:avLst/>
            </a:prstGeom>
            <a:noFill/>
          </p:spPr>
          <p:txBody>
            <a:bodyPr wrap="square" rtlCol="0">
              <a:spAutoFit/>
            </a:bodyPr>
            <a:lstStyle/>
            <a:p>
              <a:pPr algn="ctr"/>
              <a:r>
                <a:rPr lang="pt-BR" sz="1200" b="0" i="0" dirty="0">
                  <a:solidFill>
                    <a:schemeClr val="bg1"/>
                  </a:solidFill>
                  <a:effectLst>
                    <a:outerShdw blurRad="38100" dist="38100" dir="2700000" algn="tl">
                      <a:srgbClr val="000000">
                        <a:alpha val="43137"/>
                      </a:srgbClr>
                    </a:outerShdw>
                  </a:effectLst>
                  <a:latin typeface="Berserker" panose="020B0503030202020203" pitchFamily="34" charset="0"/>
                </a:rPr>
                <a:t>PLAY</a:t>
              </a:r>
            </a:p>
          </p:txBody>
        </p:sp>
      </p:grpSp>
      <p:pic>
        <p:nvPicPr>
          <p:cNvPr id="30" name="Imagem 29">
            <a:extLst>
              <a:ext uri="{FF2B5EF4-FFF2-40B4-BE49-F238E27FC236}">
                <a16:creationId xmlns:a16="http://schemas.microsoft.com/office/drawing/2014/main" id="{A1BEEFD9-6EF0-41E0-9946-799B44F26FE1}"/>
              </a:ext>
            </a:extLst>
          </p:cNvPr>
          <p:cNvPicPr>
            <a:picLocks noChangeAspect="1"/>
          </p:cNvPicPr>
          <p:nvPr/>
        </p:nvPicPr>
        <p:blipFill rotWithShape="1">
          <a:blip r:embed="rId10">
            <a:extLst>
              <a:ext uri="{28A0092B-C50C-407E-A947-70E740481C1C}">
                <a14:useLocalDpi xmlns:a14="http://schemas.microsoft.com/office/drawing/2010/main" val="0"/>
              </a:ext>
            </a:extLst>
          </a:blip>
          <a:srcRect l="3362" r="7404" b="12500"/>
          <a:stretch/>
        </p:blipFill>
        <p:spPr>
          <a:xfrm>
            <a:off x="5135977" y="685800"/>
            <a:ext cx="5788972" cy="5746566"/>
          </a:xfrm>
          <a:prstGeom prst="rect">
            <a:avLst/>
          </a:prstGeom>
          <a:effectLst>
            <a:outerShdw blurRad="254000" dist="254000" dir="13500000" algn="br" rotWithShape="0">
              <a:prstClr val="black">
                <a:alpha val="40000"/>
              </a:prstClr>
            </a:outerShdw>
          </a:effectLst>
        </p:spPr>
      </p:pic>
    </p:spTree>
    <p:extLst>
      <p:ext uri="{BB962C8B-B14F-4D97-AF65-F5344CB8AC3E}">
        <p14:creationId xmlns:p14="http://schemas.microsoft.com/office/powerpoint/2010/main" val="2981104350"/>
      </p:ext>
    </p:extLst>
  </p:cSld>
  <p:clrMapOvr>
    <a:masterClrMapping/>
  </p:clrMapOvr>
  <mc:AlternateContent xmlns:mc="http://schemas.openxmlformats.org/markup-compatibility/2006" xmlns:p159="http://schemas.microsoft.com/office/powerpoint/2015/09/main">
    <mc:Choice Requires="p159">
      <p:transition spd="slow" advTm="4000">
        <p159:morph option="byObject"/>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50000" decel="50000" autoRev="1" fill="hold" nodeType="withEffect">
                                  <p:stCondLst>
                                    <p:cond delay="0"/>
                                  </p:stCondLst>
                                  <p:endCondLst>
                                    <p:cond evt="onNext" delay="0">
                                      <p:tgtEl>
                                        <p:sldTgt/>
                                      </p:tgtEl>
                                    </p:cond>
                                  </p:endCondLst>
                                  <p:childTnLst>
                                    <p:animMotion origin="layout" path="M 4.16667E-7 0 L -0.09505 0 " pathEditMode="relative" rAng="0" ptsTypes="AA">
                                      <p:cBhvr>
                                        <p:cTn id="6" dur="10000" fill="hold"/>
                                        <p:tgtEl>
                                          <p:spTgt spid="4"/>
                                        </p:tgtEl>
                                        <p:attrNameLst>
                                          <p:attrName>ppt_x</p:attrName>
                                          <p:attrName>ppt_y</p:attrName>
                                        </p:attrNameLst>
                                      </p:cBhvr>
                                      <p:rCtr x="-4753" y="0"/>
                                    </p:animMotion>
                                  </p:childTnLst>
                                </p:cTn>
                              </p:par>
                              <p:par>
                                <p:cTn id="7" presetID="63" presetClass="path" presetSubtype="0" repeatCount="indefinite" accel="50000" decel="50000" autoRev="1" fill="hold" nodeType="withEffect">
                                  <p:stCondLst>
                                    <p:cond delay="0"/>
                                  </p:stCondLst>
                                  <p:childTnLst>
                                    <p:animMotion origin="layout" path="M 3.75E-6 -4.07407E-6 L 0.20156 -4.07407E-6 " pathEditMode="relative" rAng="0" ptsTypes="AA">
                                      <p:cBhvr>
                                        <p:cTn id="8" dur="20000" fill="hold"/>
                                        <p:tgtEl>
                                          <p:spTgt spid="5126"/>
                                        </p:tgtEl>
                                        <p:attrNameLst>
                                          <p:attrName>ppt_x</p:attrName>
                                          <p:attrName>ppt_y</p:attrName>
                                        </p:attrNameLst>
                                      </p:cBhvr>
                                      <p:rCtr x="10078" y="0"/>
                                    </p:animMotion>
                                  </p:childTnLst>
                                </p:cTn>
                              </p:par>
                              <p:par>
                                <p:cTn id="9" presetID="63" presetClass="path" presetSubtype="0" repeatCount="indefinite" accel="50000" decel="50000" autoRev="1" fill="hold" nodeType="withEffect">
                                  <p:stCondLst>
                                    <p:cond delay="0"/>
                                  </p:stCondLst>
                                  <p:childTnLst>
                                    <p:animMotion origin="layout" path="M 2.70833E-6 -3.7037E-6 L 0.25 -3.7037E-6 " pathEditMode="relative" rAng="0" ptsTypes="AA">
                                      <p:cBhvr>
                                        <p:cTn id="10" dur="30000" fill="hold"/>
                                        <p:tgtEl>
                                          <p:spTgt spid="9"/>
                                        </p:tgtEl>
                                        <p:attrNameLst>
                                          <p:attrName>ppt_x</p:attrName>
                                          <p:attrName>ppt_y</p:attrName>
                                        </p:attrNameLst>
                                      </p:cBhvr>
                                      <p:rCtr x="12500" y="0"/>
                                    </p:animMotion>
                                  </p:childTnLst>
                                </p:cTn>
                              </p:par>
                              <p:par>
                                <p:cTn id="11" presetID="63" presetClass="path" presetSubtype="0" repeatCount="indefinite" accel="50000" decel="50000" autoRev="1" fill="hold" nodeType="withEffect">
                                  <p:stCondLst>
                                    <p:cond delay="0"/>
                                  </p:stCondLst>
                                  <p:childTnLst>
                                    <p:animMotion origin="layout" path="M 1.875E-6 4.81481E-6 L 0.20156 4.81481E-6 " pathEditMode="relative" rAng="0" ptsTypes="AA">
                                      <p:cBhvr>
                                        <p:cTn id="12" dur="20000" fill="hold"/>
                                        <p:tgtEl>
                                          <p:spTgt spid="20"/>
                                        </p:tgtEl>
                                        <p:attrNameLst>
                                          <p:attrName>ppt_x</p:attrName>
                                          <p:attrName>ppt_y</p:attrName>
                                        </p:attrNameLst>
                                      </p:cBhvr>
                                      <p:rCtr x="10078" y="0"/>
                                    </p:animMotion>
                                  </p:childTnLst>
                                </p:cTn>
                              </p:par>
                              <p:par>
                                <p:cTn id="13" presetID="21" presetClass="entr" presetSubtype="1" fill="hold" nodeType="withEffect">
                                  <p:stCondLst>
                                    <p:cond delay="750"/>
                                  </p:stCondLst>
                                  <p:childTnLst>
                                    <p:set>
                                      <p:cBhvr>
                                        <p:cTn id="14" dur="1" fill="hold">
                                          <p:stCondLst>
                                            <p:cond delay="0"/>
                                          </p:stCondLst>
                                        </p:cTn>
                                        <p:tgtEl>
                                          <p:spTgt spid="23"/>
                                        </p:tgtEl>
                                        <p:attrNameLst>
                                          <p:attrName>style.visibility</p:attrName>
                                        </p:attrNameLst>
                                      </p:cBhvr>
                                      <p:to>
                                        <p:strVal val="visible"/>
                                      </p:to>
                                    </p:set>
                                    <p:animEffect transition="in" filter="wheel(1)">
                                      <p:cBhvr>
                                        <p:cTn id="15" dur="1250"/>
                                        <p:tgtEl>
                                          <p:spTgt spid="23"/>
                                        </p:tgtEl>
                                      </p:cBhvr>
                                    </p:animEffect>
                                  </p:childTnLst>
                                </p:cTn>
                              </p:par>
                              <p:par>
                                <p:cTn id="16" presetID="10" presetClass="exit" presetSubtype="0" fill="hold" grpId="0" nodeType="withEffect">
                                  <p:stCondLst>
                                    <p:cond delay="2000"/>
                                  </p:stCondLst>
                                  <p:childTnLst>
                                    <p:animEffect transition="out" filter="fade">
                                      <p:cBhvr>
                                        <p:cTn id="17" dur="500"/>
                                        <p:tgtEl>
                                          <p:spTgt spid="24"/>
                                        </p:tgtEl>
                                      </p:cBhvr>
                                    </p:animEffect>
                                    <p:set>
                                      <p:cBhvr>
                                        <p:cTn id="18" dur="1" fill="hold">
                                          <p:stCondLst>
                                            <p:cond delay="499"/>
                                          </p:stCondLst>
                                        </p:cTn>
                                        <p:tgtEl>
                                          <p:spTgt spid="24"/>
                                        </p:tgtEl>
                                        <p:attrNameLst>
                                          <p:attrName>style.visibility</p:attrName>
                                        </p:attrNameLst>
                                      </p:cBhvr>
                                      <p:to>
                                        <p:strVal val="hidden"/>
                                      </p:to>
                                    </p:set>
                                  </p:childTnLst>
                                </p:cTn>
                              </p:par>
                              <p:par>
                                <p:cTn id="19" presetID="10" presetClass="entr" presetSubtype="0" fill="hold" nodeType="withEffect">
                                  <p:stCondLst>
                                    <p:cond delay="25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d wood young textures wood texture simple background / 1920x1200  Wallpaper | Dark red wallpaper, Hd textures, Wood wallpaper">
            <a:extLst>
              <a:ext uri="{FF2B5EF4-FFF2-40B4-BE49-F238E27FC236}">
                <a16:creationId xmlns:a16="http://schemas.microsoft.com/office/drawing/2014/main" id="{D7E221F9-E40A-4EBB-A6F2-3FAD9BFEF9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 b="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tângulo 11">
            <a:extLst>
              <a:ext uri="{FF2B5EF4-FFF2-40B4-BE49-F238E27FC236}">
                <a16:creationId xmlns:a16="http://schemas.microsoft.com/office/drawing/2014/main" id="{56DD87CF-B9EB-4955-919D-669DD9C45132}"/>
              </a:ext>
            </a:extLst>
          </p:cNvPr>
          <p:cNvSpPr/>
          <p:nvPr/>
        </p:nvSpPr>
        <p:spPr>
          <a:xfrm>
            <a:off x="0" y="0"/>
            <a:ext cx="12192000" cy="6858000"/>
          </a:xfrm>
          <a:prstGeom prst="rect">
            <a:avLst/>
          </a:prstGeom>
          <a:gradFill flip="none" rotWithShape="1">
            <a:gsLst>
              <a:gs pos="34000">
                <a:schemeClr val="tx1">
                  <a:alpha val="0"/>
                </a:schemeClr>
              </a:gs>
              <a:gs pos="70000">
                <a:srgbClr val="000000">
                  <a:alpha val="47000"/>
                </a:srgb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Forma Livre: Forma 3">
            <a:extLst>
              <a:ext uri="{FF2B5EF4-FFF2-40B4-BE49-F238E27FC236}">
                <a16:creationId xmlns:a16="http://schemas.microsoft.com/office/drawing/2014/main" id="{C61EA2B7-989F-45B9-9EBC-77C30312D99E}"/>
              </a:ext>
            </a:extLst>
          </p:cNvPr>
          <p:cNvSpPr/>
          <p:nvPr/>
        </p:nvSpPr>
        <p:spPr>
          <a:xfrm>
            <a:off x="0" y="0"/>
            <a:ext cx="12192000" cy="6858000"/>
          </a:xfrm>
          <a:custGeom>
            <a:avLst/>
            <a:gdLst>
              <a:gd name="connsiteX0" fmla="*/ 104719 w 5760000"/>
              <a:gd name="connsiteY0" fmla="*/ 90000 h 3240000"/>
              <a:gd name="connsiteX1" fmla="*/ 90000 w 5760000"/>
              <a:gd name="connsiteY1" fmla="*/ 104719 h 3240000"/>
              <a:gd name="connsiteX2" fmla="*/ 90000 w 5760000"/>
              <a:gd name="connsiteY2" fmla="*/ 3135281 h 3240000"/>
              <a:gd name="connsiteX3" fmla="*/ 104719 w 5760000"/>
              <a:gd name="connsiteY3" fmla="*/ 3150000 h 3240000"/>
              <a:gd name="connsiteX4" fmla="*/ 5655281 w 5760000"/>
              <a:gd name="connsiteY4" fmla="*/ 3150000 h 3240000"/>
              <a:gd name="connsiteX5" fmla="*/ 5670000 w 5760000"/>
              <a:gd name="connsiteY5" fmla="*/ 3135281 h 3240000"/>
              <a:gd name="connsiteX6" fmla="*/ 5670000 w 5760000"/>
              <a:gd name="connsiteY6" fmla="*/ 104719 h 3240000"/>
              <a:gd name="connsiteX7" fmla="*/ 5655281 w 5760000"/>
              <a:gd name="connsiteY7" fmla="*/ 90000 h 3240000"/>
              <a:gd name="connsiteX8" fmla="*/ 0 w 5760000"/>
              <a:gd name="connsiteY8" fmla="*/ 0 h 3240000"/>
              <a:gd name="connsiteX9" fmla="*/ 5760000 w 5760000"/>
              <a:gd name="connsiteY9" fmla="*/ 0 h 3240000"/>
              <a:gd name="connsiteX10" fmla="*/ 5760000 w 5760000"/>
              <a:gd name="connsiteY10" fmla="*/ 3240000 h 3240000"/>
              <a:gd name="connsiteX11" fmla="*/ 0 w 5760000"/>
              <a:gd name="connsiteY11" fmla="*/ 3240000 h 32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60000" h="3240000">
                <a:moveTo>
                  <a:pt x="104719" y="90000"/>
                </a:moveTo>
                <a:cubicBezTo>
                  <a:pt x="96590" y="90000"/>
                  <a:pt x="90000" y="96590"/>
                  <a:pt x="90000" y="104719"/>
                </a:cubicBezTo>
                <a:lnTo>
                  <a:pt x="90000" y="3135281"/>
                </a:lnTo>
                <a:cubicBezTo>
                  <a:pt x="90000" y="3143410"/>
                  <a:pt x="96590" y="3150000"/>
                  <a:pt x="104719" y="3150000"/>
                </a:cubicBezTo>
                <a:lnTo>
                  <a:pt x="5655281" y="3150000"/>
                </a:lnTo>
                <a:cubicBezTo>
                  <a:pt x="5663410" y="3150000"/>
                  <a:pt x="5670000" y="3143410"/>
                  <a:pt x="5670000" y="3135281"/>
                </a:cubicBezTo>
                <a:lnTo>
                  <a:pt x="5670000" y="104719"/>
                </a:lnTo>
                <a:cubicBezTo>
                  <a:pt x="5670000" y="96590"/>
                  <a:pt x="5663410" y="90000"/>
                  <a:pt x="5655281" y="90000"/>
                </a:cubicBezTo>
                <a:close/>
                <a:moveTo>
                  <a:pt x="0" y="0"/>
                </a:moveTo>
                <a:lnTo>
                  <a:pt x="5760000" y="0"/>
                </a:lnTo>
                <a:lnTo>
                  <a:pt x="5760000" y="3240000"/>
                </a:lnTo>
                <a:lnTo>
                  <a:pt x="0" y="3240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p>
        </p:txBody>
      </p:sp>
      <p:grpSp>
        <p:nvGrpSpPr>
          <p:cNvPr id="2" name="Agrupar 1">
            <a:extLst>
              <a:ext uri="{FF2B5EF4-FFF2-40B4-BE49-F238E27FC236}">
                <a16:creationId xmlns:a16="http://schemas.microsoft.com/office/drawing/2014/main" id="{876C8B07-F910-438F-B018-DFE321E51DDF}"/>
              </a:ext>
            </a:extLst>
          </p:cNvPr>
          <p:cNvGrpSpPr/>
          <p:nvPr/>
        </p:nvGrpSpPr>
        <p:grpSpPr>
          <a:xfrm>
            <a:off x="6096000" y="255657"/>
            <a:ext cx="4394200" cy="6346687"/>
            <a:chOff x="6096000" y="255657"/>
            <a:chExt cx="4394200" cy="6346687"/>
          </a:xfrm>
        </p:grpSpPr>
        <p:pic>
          <p:nvPicPr>
            <p:cNvPr id="5" name="Picture 2">
              <a:extLst>
                <a:ext uri="{FF2B5EF4-FFF2-40B4-BE49-F238E27FC236}">
                  <a16:creationId xmlns:a16="http://schemas.microsoft.com/office/drawing/2014/main" id="{BDBD601A-A8C6-4401-9DCF-E90CD601D9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55657"/>
              <a:ext cx="4394200" cy="6346687"/>
            </a:xfrm>
            <a:prstGeom prst="rect">
              <a:avLst/>
            </a:prstGeom>
            <a:noFill/>
            <a:effectLst>
              <a:outerShdw blurRad="254000" dist="2540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Gráfico 6">
              <a:extLst>
                <a:ext uri="{FF2B5EF4-FFF2-40B4-BE49-F238E27FC236}">
                  <a16:creationId xmlns:a16="http://schemas.microsoft.com/office/drawing/2014/main" id="{F94CE4A3-FE46-4B6A-A3B7-6DB46FDF67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77329" y="1227229"/>
              <a:ext cx="2170532" cy="1896472"/>
            </a:xfrm>
            <a:prstGeom prst="rect">
              <a:avLst/>
            </a:prstGeom>
            <a:effectLst>
              <a:innerShdw blurRad="88900" dist="63500" dir="2700000">
                <a:srgbClr val="772613">
                  <a:alpha val="93000"/>
                </a:srgbClr>
              </a:innerShdw>
            </a:effectLst>
          </p:spPr>
        </p:pic>
        <p:sp>
          <p:nvSpPr>
            <p:cNvPr id="8" name="CaixaDeTexto 7">
              <a:extLst>
                <a:ext uri="{FF2B5EF4-FFF2-40B4-BE49-F238E27FC236}">
                  <a16:creationId xmlns:a16="http://schemas.microsoft.com/office/drawing/2014/main" id="{C54F9928-1044-4C01-BE20-E9C1FFA56884}"/>
                </a:ext>
              </a:extLst>
            </p:cNvPr>
            <p:cNvSpPr txBox="1"/>
            <p:nvPr/>
          </p:nvSpPr>
          <p:spPr>
            <a:xfrm>
              <a:off x="6987540" y="4014629"/>
              <a:ext cx="3032760" cy="1200329"/>
            </a:xfrm>
            <a:prstGeom prst="rect">
              <a:avLst/>
            </a:prstGeom>
            <a:noFill/>
          </p:spPr>
          <p:txBody>
            <a:bodyPr wrap="square" rtlCol="0">
              <a:spAutoFit/>
            </a:bodyPr>
            <a:lstStyle/>
            <a:p>
              <a:pPr algn="ctr"/>
              <a:r>
                <a:rPr lang="pt-BR" sz="3600" b="0" i="0" dirty="0">
                  <a:blipFill dpi="0" rotWithShape="1">
                    <a:blip r:embed="rId6"/>
                    <a:srcRect/>
                    <a:stretch>
                      <a:fillRect/>
                    </a:stretch>
                  </a:blipFill>
                  <a:effectLst>
                    <a:innerShdw blurRad="139700" dist="38100" dir="2700000">
                      <a:prstClr val="black">
                        <a:alpha val="72000"/>
                      </a:prstClr>
                    </a:innerShdw>
                  </a:effectLst>
                  <a:latin typeface="Berserker" panose="020B0503030202020203" pitchFamily="34" charset="0"/>
                </a:rPr>
                <a:t>PERSONAGENS</a:t>
              </a:r>
            </a:p>
            <a:p>
              <a:pPr algn="ctr"/>
              <a:r>
                <a:rPr lang="pt-BR" sz="3600" dirty="0">
                  <a:blipFill dpi="0" rotWithShape="1">
                    <a:blip r:embed="rId6"/>
                    <a:srcRect/>
                    <a:stretch>
                      <a:fillRect/>
                    </a:stretch>
                  </a:blipFill>
                  <a:effectLst>
                    <a:innerShdw blurRad="139700" dist="38100" dir="2700000">
                      <a:prstClr val="black">
                        <a:alpha val="72000"/>
                      </a:prstClr>
                    </a:innerShdw>
                  </a:effectLst>
                  <a:latin typeface="Berserker" panose="020B0503030202020203" pitchFamily="34" charset="0"/>
                </a:rPr>
                <a:t>DA MITOLOGIA</a:t>
              </a:r>
              <a:endParaRPr lang="pt-BR" sz="3600" b="0" i="0" dirty="0">
                <a:blipFill dpi="0" rotWithShape="1">
                  <a:blip r:embed="rId6"/>
                  <a:srcRect/>
                  <a:stretch>
                    <a:fillRect/>
                  </a:stretch>
                </a:blipFill>
                <a:effectLst>
                  <a:innerShdw blurRad="139700" dist="38100" dir="2700000">
                    <a:prstClr val="black">
                      <a:alpha val="72000"/>
                    </a:prstClr>
                  </a:innerShdw>
                </a:effectLst>
                <a:latin typeface="Berserker" panose="020B0503030202020203" pitchFamily="34" charset="0"/>
              </a:endParaRPr>
            </a:p>
          </p:txBody>
        </p:sp>
      </p:grpSp>
      <p:sp>
        <p:nvSpPr>
          <p:cNvPr id="9" name="CaixaDeTexto 8">
            <a:extLst>
              <a:ext uri="{FF2B5EF4-FFF2-40B4-BE49-F238E27FC236}">
                <a16:creationId xmlns:a16="http://schemas.microsoft.com/office/drawing/2014/main" id="{8BD4FD9B-F3C5-4AD5-8A71-DC11AEE7BECE}"/>
              </a:ext>
            </a:extLst>
          </p:cNvPr>
          <p:cNvSpPr txBox="1"/>
          <p:nvPr/>
        </p:nvSpPr>
        <p:spPr>
          <a:xfrm>
            <a:off x="925729" y="2481978"/>
            <a:ext cx="4700371" cy="1862048"/>
          </a:xfrm>
          <a:prstGeom prst="rect">
            <a:avLst/>
          </a:prstGeom>
          <a:noFill/>
        </p:spPr>
        <p:txBody>
          <a:bodyPr wrap="square" rtlCol="0">
            <a:spAutoFit/>
          </a:bodyPr>
          <a:lstStyle/>
          <a:p>
            <a:pPr algn="ctr">
              <a:lnSpc>
                <a:spcPct val="150000"/>
              </a:lnSpc>
            </a:pPr>
            <a:r>
              <a:rPr lang="pt-BR" sz="4000" dirty="0">
                <a:blipFill dpi="0" rotWithShape="1">
                  <a:blip r:embed="rId6"/>
                  <a:srcRect/>
                  <a:stretch>
                    <a:fillRect/>
                  </a:stretch>
                </a:blipFill>
                <a:latin typeface="Berserker" panose="020B0503030202020203" pitchFamily="34" charset="0"/>
              </a:rPr>
              <a:t>APRESENTAÇÃO</a:t>
            </a:r>
          </a:p>
          <a:p>
            <a:pPr algn="ctr">
              <a:lnSpc>
                <a:spcPct val="150000"/>
              </a:lnSpc>
            </a:pPr>
            <a:r>
              <a:rPr lang="pt-BR" sz="4000" b="0" i="0" dirty="0">
                <a:blipFill dpi="0" rotWithShape="1">
                  <a:blip r:embed="rId6"/>
                  <a:srcRect/>
                  <a:stretch>
                    <a:fillRect/>
                  </a:stretch>
                </a:blipFill>
                <a:latin typeface="Berserker" panose="020B0503030202020203" pitchFamily="34" charset="0"/>
              </a:rPr>
              <a:t>DO TRABALHO</a:t>
            </a:r>
          </a:p>
        </p:txBody>
      </p:sp>
      <p:pic>
        <p:nvPicPr>
          <p:cNvPr id="10" name="Picture 2" descr="Content divider with texture">
            <a:extLst>
              <a:ext uri="{FF2B5EF4-FFF2-40B4-BE49-F238E27FC236}">
                <a16:creationId xmlns:a16="http://schemas.microsoft.com/office/drawing/2014/main" id="{69DCCF88-71A3-4E0C-86CA-FB10B2AEB4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5729" y="4267372"/>
            <a:ext cx="4700370" cy="3066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ontent divider with texture">
            <a:extLst>
              <a:ext uri="{FF2B5EF4-FFF2-40B4-BE49-F238E27FC236}">
                <a16:creationId xmlns:a16="http://schemas.microsoft.com/office/drawing/2014/main" id="{DCD65F38-562E-4E3A-8247-E72D597762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5729" y="2252016"/>
            <a:ext cx="4700370" cy="306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2373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B32510DD-1AD2-41AA-B247-C6941AEA20D5}"/>
              </a:ext>
            </a:extLst>
          </p:cNvPr>
          <p:cNvGrpSpPr/>
          <p:nvPr/>
        </p:nvGrpSpPr>
        <p:grpSpPr>
          <a:xfrm>
            <a:off x="-233737" y="-130630"/>
            <a:ext cx="12686993" cy="7126515"/>
            <a:chOff x="999978" y="-594552"/>
            <a:chExt cx="9001126" cy="6858000"/>
          </a:xfrm>
        </p:grpSpPr>
        <p:pic>
          <p:nvPicPr>
            <p:cNvPr id="10" name="Picture 12">
              <a:extLst>
                <a:ext uri="{FF2B5EF4-FFF2-40B4-BE49-F238E27FC236}">
                  <a16:creationId xmlns:a16="http://schemas.microsoft.com/office/drawing/2014/main" id="{BDAE443E-A636-4BDF-93C3-2DA617ECC8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0541" y="-594552"/>
              <a:ext cx="45005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7F25359-CEC0-4CD5-8A79-6D9A26C4B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978" y="-594552"/>
              <a:ext cx="4500563" cy="685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8">
            <a:extLst>
              <a:ext uri="{FF2B5EF4-FFF2-40B4-BE49-F238E27FC236}">
                <a16:creationId xmlns:a16="http://schemas.microsoft.com/office/drawing/2014/main" id="{52866F1F-CFAD-4692-B443-FC4DEA8305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12700"/>
            <a:ext cx="60579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41A8933D-9330-4F58-99DF-9A967A0355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260041" y="12700"/>
            <a:ext cx="593195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8">
            <a:extLst>
              <a:ext uri="{FF2B5EF4-FFF2-40B4-BE49-F238E27FC236}">
                <a16:creationId xmlns:a16="http://schemas.microsoft.com/office/drawing/2014/main" id="{ED175AB0-1BA0-4F47-9B4F-4428F64FB7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706" y="4551739"/>
            <a:ext cx="2184037" cy="21983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2">
            <a:extLst>
              <a:ext uri="{FF2B5EF4-FFF2-40B4-BE49-F238E27FC236}">
                <a16:creationId xmlns:a16="http://schemas.microsoft.com/office/drawing/2014/main" id="{66FF3BE7-618E-4273-B600-C0FE584243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3809" y="-9078373"/>
            <a:ext cx="4572000" cy="4381500"/>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11">
            <a:extLst>
              <a:ext uri="{FF2B5EF4-FFF2-40B4-BE49-F238E27FC236}">
                <a16:creationId xmlns:a16="http://schemas.microsoft.com/office/drawing/2014/main" id="{BD274804-5EF7-4562-B966-8FC481834D7C}"/>
              </a:ext>
            </a:extLst>
          </p:cNvPr>
          <p:cNvSpPr txBox="1"/>
          <p:nvPr/>
        </p:nvSpPr>
        <p:spPr>
          <a:xfrm>
            <a:off x="472867" y="555539"/>
            <a:ext cx="2534066" cy="584775"/>
          </a:xfrm>
          <a:prstGeom prst="rect">
            <a:avLst/>
          </a:prstGeom>
          <a:noFill/>
        </p:spPr>
        <p:txBody>
          <a:bodyPr wrap="square" rtlCol="0">
            <a:spAutoFit/>
          </a:bodyPr>
          <a:lstStyle/>
          <a:p>
            <a:r>
              <a:rPr lang="pt-BR" sz="3200" dirty="0">
                <a:solidFill>
                  <a:srgbClr val="772613"/>
                </a:solidFill>
                <a:latin typeface="Berserker" panose="020B0503030202020203" pitchFamily="34" charset="0"/>
              </a:rPr>
              <a:t>THOR</a:t>
            </a:r>
            <a:endParaRPr lang="pt-BR" sz="3200" b="0" i="0" dirty="0">
              <a:solidFill>
                <a:srgbClr val="772613"/>
              </a:solidFill>
              <a:effectLst/>
              <a:latin typeface="Berserker" panose="020B0503030202020203" pitchFamily="34" charset="0"/>
            </a:endParaRPr>
          </a:p>
        </p:txBody>
      </p:sp>
      <p:sp>
        <p:nvSpPr>
          <p:cNvPr id="13" name="CaixaDeTexto 12">
            <a:extLst>
              <a:ext uri="{FF2B5EF4-FFF2-40B4-BE49-F238E27FC236}">
                <a16:creationId xmlns:a16="http://schemas.microsoft.com/office/drawing/2014/main" id="{108A371F-10F9-4304-A2F8-390DF5AA8AA5}"/>
              </a:ext>
            </a:extLst>
          </p:cNvPr>
          <p:cNvSpPr txBox="1"/>
          <p:nvPr/>
        </p:nvSpPr>
        <p:spPr>
          <a:xfrm>
            <a:off x="472866" y="1283644"/>
            <a:ext cx="5115133" cy="3416320"/>
          </a:xfrm>
          <a:prstGeom prst="rect">
            <a:avLst/>
          </a:prstGeom>
          <a:noFill/>
        </p:spPr>
        <p:txBody>
          <a:bodyPr wrap="square" rtlCol="0">
            <a:spAutoFit/>
          </a:bodyPr>
          <a:lstStyle/>
          <a:p>
            <a:pPr fontAlgn="base"/>
            <a:r>
              <a:rPr lang="pt-BR" dirty="0">
                <a:solidFill>
                  <a:srgbClr val="772613"/>
                </a:solidFill>
              </a:rPr>
              <a:t>Ele é mencionado consistentemente através do jogo como sendo um monstro que matou todos os gigantes para satisfazer sua sede de sangue.</a:t>
            </a:r>
          </a:p>
          <a:p>
            <a:pPr fontAlgn="base"/>
            <a:r>
              <a:rPr lang="pt-BR" dirty="0">
                <a:solidFill>
                  <a:srgbClr val="772613"/>
                </a:solidFill>
              </a:rPr>
              <a:t>Também é mencionado que Thor lutou com a Serpente do Mundo anos atrás, durante seu massacre de gigantes, mas em vez de emergir vitorioso, a Serpente do Mundo conseguiu escapar. Assim, Thor foi forçado a retornar ao seu pai Odin de mãos vazias. Como resultado, Thor e a serpente do mundo se odiaram desde então. Também é dito que a rivalidade deles não terminará até a chegada do Ragnarök.</a:t>
            </a:r>
          </a:p>
        </p:txBody>
      </p:sp>
      <p:sp>
        <p:nvSpPr>
          <p:cNvPr id="14" name="CaixaDeTexto 13">
            <a:extLst>
              <a:ext uri="{FF2B5EF4-FFF2-40B4-BE49-F238E27FC236}">
                <a16:creationId xmlns:a16="http://schemas.microsoft.com/office/drawing/2014/main" id="{1AD12049-D878-497D-9E06-4C98D9648D39}"/>
              </a:ext>
            </a:extLst>
          </p:cNvPr>
          <p:cNvSpPr txBox="1"/>
          <p:nvPr/>
        </p:nvSpPr>
        <p:spPr>
          <a:xfrm>
            <a:off x="6620726" y="555539"/>
            <a:ext cx="2534066" cy="584775"/>
          </a:xfrm>
          <a:prstGeom prst="rect">
            <a:avLst/>
          </a:prstGeom>
          <a:noFill/>
        </p:spPr>
        <p:txBody>
          <a:bodyPr wrap="square" rtlCol="0">
            <a:spAutoFit/>
          </a:bodyPr>
          <a:lstStyle/>
          <a:p>
            <a:r>
              <a:rPr lang="pt-BR" sz="3200" dirty="0">
                <a:solidFill>
                  <a:srgbClr val="772613"/>
                </a:solidFill>
                <a:latin typeface="Berserker" panose="020B0503030202020203" pitchFamily="34" charset="0"/>
              </a:rPr>
              <a:t>ODIN</a:t>
            </a:r>
            <a:endParaRPr lang="pt-BR" sz="3200" b="0" i="0" dirty="0">
              <a:solidFill>
                <a:srgbClr val="772613"/>
              </a:solidFill>
              <a:effectLst/>
              <a:latin typeface="Berserker" panose="020B0503030202020203" pitchFamily="34" charset="0"/>
            </a:endParaRPr>
          </a:p>
        </p:txBody>
      </p:sp>
      <p:sp>
        <p:nvSpPr>
          <p:cNvPr id="15" name="CaixaDeTexto 14">
            <a:extLst>
              <a:ext uri="{FF2B5EF4-FFF2-40B4-BE49-F238E27FC236}">
                <a16:creationId xmlns:a16="http://schemas.microsoft.com/office/drawing/2014/main" id="{A9F87B8F-A3EA-4651-B532-5DDD7D760123}"/>
              </a:ext>
            </a:extLst>
          </p:cNvPr>
          <p:cNvSpPr txBox="1"/>
          <p:nvPr/>
        </p:nvSpPr>
        <p:spPr>
          <a:xfrm>
            <a:off x="6620725" y="1283644"/>
            <a:ext cx="5115133" cy="2585323"/>
          </a:xfrm>
          <a:prstGeom prst="rect">
            <a:avLst/>
          </a:prstGeom>
          <a:noFill/>
        </p:spPr>
        <p:txBody>
          <a:bodyPr wrap="square" rtlCol="0">
            <a:spAutoFit/>
          </a:bodyPr>
          <a:lstStyle/>
          <a:p>
            <a:pPr fontAlgn="base"/>
            <a:r>
              <a:rPr lang="pt-BR" dirty="0">
                <a:solidFill>
                  <a:srgbClr val="772613"/>
                </a:solidFill>
              </a:rPr>
              <a:t>Odin (Old Norse: Óðinn ), também conhecido como Allfather , é o Deus Nórdico do Céu, Guerra, Morte, Sabedoria, Poesia e Magia, o Rei de Asgard, Governante de Valhalla, o Rei dos Deuses Aesir e um personagem proeminente na era nórdica de God of War. Ele é o filho mais velho de Borr , pai de Thor , Meili , Baldur , Týr , Hodr , Bragi , Hermodr , Vidar e Skjöld , avô de Magni e Modi , marido (viúvo) de Fjörgyn e ex-marido de Freya . .</a:t>
            </a:r>
          </a:p>
        </p:txBody>
      </p:sp>
    </p:spTree>
    <p:extLst>
      <p:ext uri="{BB962C8B-B14F-4D97-AF65-F5344CB8AC3E}">
        <p14:creationId xmlns:p14="http://schemas.microsoft.com/office/powerpoint/2010/main" val="2373546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B32510DD-1AD2-41AA-B247-C6941AEA20D5}"/>
              </a:ext>
            </a:extLst>
          </p:cNvPr>
          <p:cNvGrpSpPr/>
          <p:nvPr/>
        </p:nvGrpSpPr>
        <p:grpSpPr>
          <a:xfrm>
            <a:off x="-233737" y="-130630"/>
            <a:ext cx="12686993" cy="7126515"/>
            <a:chOff x="999978" y="-594552"/>
            <a:chExt cx="9001126" cy="6858000"/>
          </a:xfrm>
        </p:grpSpPr>
        <p:pic>
          <p:nvPicPr>
            <p:cNvPr id="10" name="Picture 12">
              <a:extLst>
                <a:ext uri="{FF2B5EF4-FFF2-40B4-BE49-F238E27FC236}">
                  <a16:creationId xmlns:a16="http://schemas.microsoft.com/office/drawing/2014/main" id="{BDAE443E-A636-4BDF-93C3-2DA617ECC8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0541" y="-594552"/>
              <a:ext cx="45005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7F25359-CEC0-4CD5-8A79-6D9A26C4B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978" y="-594552"/>
              <a:ext cx="4500563" cy="685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8">
            <a:extLst>
              <a:ext uri="{FF2B5EF4-FFF2-40B4-BE49-F238E27FC236}">
                <a16:creationId xmlns:a16="http://schemas.microsoft.com/office/drawing/2014/main" id="{87691BAC-AC5E-44A8-9A19-E8A6F6F99F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12700"/>
            <a:ext cx="60579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69FB2E45-F6E4-4B72-91AD-A0B59EFF5D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260041" y="12700"/>
            <a:ext cx="593195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2">
            <a:extLst>
              <a:ext uri="{FF2B5EF4-FFF2-40B4-BE49-F238E27FC236}">
                <a16:creationId xmlns:a16="http://schemas.microsoft.com/office/drawing/2014/main" id="{02C100D8-BE55-4466-9AFE-4A60F233BF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8612" y="3772126"/>
            <a:ext cx="2997246" cy="2872361"/>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8EE504F2-F5F5-4050-955C-CF966D4AEE29}"/>
              </a:ext>
            </a:extLst>
          </p:cNvPr>
          <p:cNvSpPr txBox="1"/>
          <p:nvPr/>
        </p:nvSpPr>
        <p:spPr>
          <a:xfrm>
            <a:off x="472867" y="555539"/>
            <a:ext cx="2534066" cy="584775"/>
          </a:xfrm>
          <a:prstGeom prst="rect">
            <a:avLst/>
          </a:prstGeom>
          <a:noFill/>
        </p:spPr>
        <p:txBody>
          <a:bodyPr wrap="square" rtlCol="0">
            <a:spAutoFit/>
          </a:bodyPr>
          <a:lstStyle/>
          <a:p>
            <a:r>
              <a:rPr lang="pt-BR" sz="3200" dirty="0">
                <a:solidFill>
                  <a:srgbClr val="772613"/>
                </a:solidFill>
                <a:latin typeface="Berserker" panose="020B0503030202020203" pitchFamily="34" charset="0"/>
              </a:rPr>
              <a:t>KRATOS</a:t>
            </a:r>
            <a:endParaRPr lang="pt-BR" sz="3200" b="0" i="0" dirty="0">
              <a:solidFill>
                <a:srgbClr val="772613"/>
              </a:solidFill>
              <a:effectLst/>
              <a:latin typeface="Berserker" panose="020B0503030202020203" pitchFamily="34" charset="0"/>
            </a:endParaRPr>
          </a:p>
        </p:txBody>
      </p:sp>
      <p:sp>
        <p:nvSpPr>
          <p:cNvPr id="9" name="CaixaDeTexto 8">
            <a:extLst>
              <a:ext uri="{FF2B5EF4-FFF2-40B4-BE49-F238E27FC236}">
                <a16:creationId xmlns:a16="http://schemas.microsoft.com/office/drawing/2014/main" id="{92C0C042-676F-4E4A-A53D-7D374EF3B45D}"/>
              </a:ext>
            </a:extLst>
          </p:cNvPr>
          <p:cNvSpPr txBox="1"/>
          <p:nvPr/>
        </p:nvSpPr>
        <p:spPr>
          <a:xfrm>
            <a:off x="472866" y="1283644"/>
            <a:ext cx="5115133" cy="3788858"/>
          </a:xfrm>
          <a:prstGeom prst="rect">
            <a:avLst/>
          </a:prstGeom>
          <a:noFill/>
        </p:spPr>
        <p:txBody>
          <a:bodyPr wrap="square" rtlCol="0">
            <a:spAutoFit/>
          </a:bodyPr>
          <a:lstStyle/>
          <a:p>
            <a:pPr>
              <a:lnSpc>
                <a:spcPct val="150000"/>
              </a:lnSpc>
            </a:pPr>
            <a:r>
              <a:rPr lang="en-US" dirty="0" err="1">
                <a:solidFill>
                  <a:srgbClr val="772613"/>
                </a:solidFill>
                <a:latin typeface="Berserker" panose="020B0503030202020203" pitchFamily="34" charset="0"/>
              </a:rPr>
              <a:t>Kratos</a:t>
            </a:r>
            <a:r>
              <a:rPr lang="en-US" dirty="0">
                <a:solidFill>
                  <a:srgbClr val="772613"/>
                </a:solidFill>
                <a:latin typeface="Berserker" panose="020B0503030202020203" pitchFamily="34" charset="0"/>
              </a:rPr>
              <a:t> é o Deus da Guerra e o </a:t>
            </a:r>
            <a:r>
              <a:rPr lang="en-US" dirty="0" err="1">
                <a:solidFill>
                  <a:srgbClr val="772613"/>
                </a:solidFill>
                <a:latin typeface="Berserker" panose="020B0503030202020203" pitchFamily="34" charset="0"/>
              </a:rPr>
              <a:t>protagonista</a:t>
            </a:r>
            <a:r>
              <a:rPr lang="en-US" dirty="0">
                <a:solidFill>
                  <a:srgbClr val="772613"/>
                </a:solidFill>
                <a:latin typeface="Berserker" panose="020B0503030202020203" pitchFamily="34" charset="0"/>
              </a:rPr>
              <a:t> de </a:t>
            </a:r>
            <a:r>
              <a:rPr lang="en-US" dirty="0" err="1">
                <a:solidFill>
                  <a:srgbClr val="772613"/>
                </a:solidFill>
                <a:latin typeface="Berserker" panose="020B0503030202020203" pitchFamily="34" charset="0"/>
              </a:rPr>
              <a:t>toda</a:t>
            </a:r>
            <a:r>
              <a:rPr lang="en-US" dirty="0">
                <a:solidFill>
                  <a:srgbClr val="772613"/>
                </a:solidFill>
                <a:latin typeface="Berserker" panose="020B0503030202020203" pitchFamily="34" charset="0"/>
              </a:rPr>
              <a:t> saga </a:t>
            </a:r>
            <a:r>
              <a:rPr lang="en-US" dirty="0" err="1">
                <a:solidFill>
                  <a:srgbClr val="772613"/>
                </a:solidFill>
                <a:latin typeface="Berserker" panose="020B0503030202020203" pitchFamily="34" charset="0"/>
              </a:rPr>
              <a:t>Gof</a:t>
            </a:r>
            <a:r>
              <a:rPr lang="en-US" dirty="0">
                <a:solidFill>
                  <a:srgbClr val="772613"/>
                </a:solidFill>
                <a:latin typeface="Berserker" panose="020B0503030202020203" pitchFamily="34" charset="0"/>
              </a:rPr>
              <a:t> Of War, </a:t>
            </a:r>
            <a:r>
              <a:rPr lang="en-US" dirty="0" err="1">
                <a:solidFill>
                  <a:srgbClr val="772613"/>
                </a:solidFill>
                <a:latin typeface="Berserker" panose="020B0503030202020203" pitchFamily="34" charset="0"/>
              </a:rPr>
              <a:t>filho</a:t>
            </a:r>
            <a:r>
              <a:rPr lang="en-US" dirty="0">
                <a:solidFill>
                  <a:srgbClr val="772613"/>
                </a:solidFill>
                <a:latin typeface="Berserker" panose="020B0503030202020203" pitchFamily="34" charset="0"/>
              </a:rPr>
              <a:t> de Zeus e </a:t>
            </a:r>
            <a:r>
              <a:rPr lang="en-US" dirty="0" err="1">
                <a:solidFill>
                  <a:srgbClr val="772613"/>
                </a:solidFill>
                <a:latin typeface="Berserker" panose="020B0503030202020203" pitchFamily="34" charset="0"/>
              </a:rPr>
              <a:t>irmão</a:t>
            </a:r>
            <a:r>
              <a:rPr lang="en-US" dirty="0">
                <a:solidFill>
                  <a:srgbClr val="772613"/>
                </a:solidFill>
                <a:latin typeface="Berserker" panose="020B0503030202020203" pitchFamily="34" charset="0"/>
              </a:rPr>
              <a:t> de Deimos. </a:t>
            </a:r>
            <a:r>
              <a:rPr lang="en-US" dirty="0" err="1">
                <a:solidFill>
                  <a:srgbClr val="772613"/>
                </a:solidFill>
                <a:latin typeface="Berserker" panose="020B0503030202020203" pitchFamily="34" charset="0"/>
              </a:rPr>
              <a:t>Kratos</a:t>
            </a:r>
            <a:r>
              <a:rPr lang="en-US" dirty="0">
                <a:solidFill>
                  <a:srgbClr val="772613"/>
                </a:solidFill>
                <a:latin typeface="Berserker" panose="020B0503030202020203" pitchFamily="34" charset="0"/>
              </a:rPr>
              <a:t> </a:t>
            </a:r>
            <a:r>
              <a:rPr lang="en-US" dirty="0" err="1">
                <a:solidFill>
                  <a:srgbClr val="772613"/>
                </a:solidFill>
                <a:latin typeface="Berserker" panose="020B0503030202020203" pitchFamily="34" charset="0"/>
              </a:rPr>
              <a:t>foi</a:t>
            </a:r>
            <a:r>
              <a:rPr lang="en-US" dirty="0">
                <a:solidFill>
                  <a:srgbClr val="772613"/>
                </a:solidFill>
                <a:latin typeface="Berserker" panose="020B0503030202020203" pitchFamily="34" charset="0"/>
              </a:rPr>
              <a:t> o </a:t>
            </a:r>
            <a:r>
              <a:rPr lang="en-US" dirty="0" err="1">
                <a:solidFill>
                  <a:srgbClr val="772613"/>
                </a:solidFill>
                <a:latin typeface="Berserker" panose="020B0503030202020203" pitchFamily="34" charset="0"/>
              </a:rPr>
              <a:t>grande</a:t>
            </a:r>
            <a:r>
              <a:rPr lang="en-US" dirty="0">
                <a:solidFill>
                  <a:srgbClr val="772613"/>
                </a:solidFill>
                <a:latin typeface="Berserker" panose="020B0503030202020203" pitchFamily="34" charset="0"/>
              </a:rPr>
              <a:t> </a:t>
            </a:r>
            <a:r>
              <a:rPr lang="en-US" dirty="0" err="1">
                <a:solidFill>
                  <a:srgbClr val="772613"/>
                </a:solidFill>
                <a:latin typeface="Berserker" panose="020B0503030202020203" pitchFamily="34" charset="0"/>
              </a:rPr>
              <a:t>responsável</a:t>
            </a:r>
            <a:r>
              <a:rPr lang="en-US" dirty="0">
                <a:solidFill>
                  <a:srgbClr val="772613"/>
                </a:solidFill>
                <a:latin typeface="Berserker" panose="020B0503030202020203" pitchFamily="34" charset="0"/>
              </a:rPr>
              <a:t> </a:t>
            </a:r>
            <a:r>
              <a:rPr lang="en-US" dirty="0" err="1">
                <a:solidFill>
                  <a:srgbClr val="772613"/>
                </a:solidFill>
                <a:latin typeface="Berserker" panose="020B0503030202020203" pitchFamily="34" charset="0"/>
              </a:rPr>
              <a:t>pelo</a:t>
            </a:r>
            <a:r>
              <a:rPr lang="en-US" dirty="0">
                <a:solidFill>
                  <a:srgbClr val="772613"/>
                </a:solidFill>
                <a:latin typeface="Berserker" panose="020B0503030202020203" pitchFamily="34" charset="0"/>
              </a:rPr>
              <a:t> </a:t>
            </a:r>
            <a:r>
              <a:rPr lang="en-US" dirty="0" err="1">
                <a:solidFill>
                  <a:srgbClr val="772613"/>
                </a:solidFill>
                <a:latin typeface="Berserker" panose="020B0503030202020203" pitchFamily="34" charset="0"/>
              </a:rPr>
              <a:t>fim</a:t>
            </a:r>
            <a:r>
              <a:rPr lang="en-US" dirty="0">
                <a:solidFill>
                  <a:srgbClr val="772613"/>
                </a:solidFill>
                <a:latin typeface="Berserker" panose="020B0503030202020203" pitchFamily="34" charset="0"/>
              </a:rPr>
              <a:t> do </a:t>
            </a:r>
            <a:r>
              <a:rPr lang="en-US" dirty="0" err="1">
                <a:solidFill>
                  <a:srgbClr val="772613"/>
                </a:solidFill>
                <a:latin typeface="Berserker" panose="020B0503030202020203" pitchFamily="34" charset="0"/>
              </a:rPr>
              <a:t>mundo</a:t>
            </a:r>
            <a:r>
              <a:rPr lang="en-US" dirty="0">
                <a:solidFill>
                  <a:srgbClr val="772613"/>
                </a:solidFill>
                <a:latin typeface="Berserker" panose="020B0503030202020203" pitchFamily="34" charset="0"/>
              </a:rPr>
              <a:t> grego, </a:t>
            </a:r>
            <a:r>
              <a:rPr lang="en-US" dirty="0" err="1">
                <a:solidFill>
                  <a:srgbClr val="772613"/>
                </a:solidFill>
                <a:latin typeface="Berserker" panose="020B0503030202020203" pitchFamily="34" charset="0"/>
              </a:rPr>
              <a:t>após</a:t>
            </a:r>
            <a:r>
              <a:rPr lang="en-US" dirty="0">
                <a:solidFill>
                  <a:srgbClr val="772613"/>
                </a:solidFill>
                <a:latin typeface="Berserker" panose="020B0503030202020203" pitchFamily="34" charset="0"/>
              </a:rPr>
              <a:t> </a:t>
            </a:r>
            <a:r>
              <a:rPr lang="en-US" dirty="0" err="1">
                <a:solidFill>
                  <a:srgbClr val="772613"/>
                </a:solidFill>
                <a:latin typeface="Berserker" panose="020B0503030202020203" pitchFamily="34" charset="0"/>
              </a:rPr>
              <a:t>matar</a:t>
            </a:r>
            <a:r>
              <a:rPr lang="en-US" dirty="0">
                <a:solidFill>
                  <a:srgbClr val="772613"/>
                </a:solidFill>
                <a:latin typeface="Berserker" panose="020B0503030202020203" pitchFamily="34" charset="0"/>
              </a:rPr>
              <a:t> </a:t>
            </a:r>
            <a:r>
              <a:rPr lang="en-US" dirty="0" err="1">
                <a:solidFill>
                  <a:srgbClr val="772613"/>
                </a:solidFill>
                <a:latin typeface="Berserker" panose="020B0503030202020203" pitchFamily="34" charset="0"/>
              </a:rPr>
              <a:t>todos</a:t>
            </a:r>
            <a:r>
              <a:rPr lang="en-US" dirty="0">
                <a:solidFill>
                  <a:srgbClr val="772613"/>
                </a:solidFill>
                <a:latin typeface="Berserker" panose="020B0503030202020203" pitchFamily="34" charset="0"/>
              </a:rPr>
              <a:t> </a:t>
            </a:r>
            <a:r>
              <a:rPr lang="en-US" dirty="0" err="1">
                <a:solidFill>
                  <a:srgbClr val="772613"/>
                </a:solidFill>
                <a:latin typeface="Berserker" panose="020B0503030202020203" pitchFamily="34" charset="0"/>
              </a:rPr>
              <a:t>os</a:t>
            </a:r>
            <a:r>
              <a:rPr lang="en-US" dirty="0">
                <a:solidFill>
                  <a:srgbClr val="772613"/>
                </a:solidFill>
                <a:latin typeface="Berserker" panose="020B0503030202020203" pitchFamily="34" charset="0"/>
              </a:rPr>
              <a:t> </a:t>
            </a:r>
            <a:r>
              <a:rPr lang="en-US" dirty="0" err="1">
                <a:solidFill>
                  <a:srgbClr val="772613"/>
                </a:solidFill>
                <a:latin typeface="Berserker" panose="020B0503030202020203" pitchFamily="34" charset="0"/>
              </a:rPr>
              <a:t>deuses</a:t>
            </a:r>
            <a:r>
              <a:rPr lang="en-US" dirty="0">
                <a:solidFill>
                  <a:srgbClr val="772613"/>
                </a:solidFill>
                <a:latin typeface="Berserker" panose="020B0503030202020203" pitchFamily="34" charset="0"/>
              </a:rPr>
              <a:t> que la </a:t>
            </a:r>
            <a:r>
              <a:rPr lang="en-US" dirty="0" err="1">
                <a:solidFill>
                  <a:srgbClr val="772613"/>
                </a:solidFill>
                <a:latin typeface="Berserker" panose="020B0503030202020203" pitchFamily="34" charset="0"/>
              </a:rPr>
              <a:t>viviviam</a:t>
            </a:r>
            <a:r>
              <a:rPr lang="en-US" dirty="0">
                <a:solidFill>
                  <a:srgbClr val="772613"/>
                </a:solidFill>
                <a:latin typeface="Berserker" panose="020B0503030202020203" pitchFamily="34" charset="0"/>
              </a:rPr>
              <a:t>, o que </a:t>
            </a:r>
            <a:r>
              <a:rPr lang="en-US" dirty="0" err="1">
                <a:solidFill>
                  <a:srgbClr val="772613"/>
                </a:solidFill>
                <a:latin typeface="Berserker" panose="020B0503030202020203" pitchFamily="34" charset="0"/>
              </a:rPr>
              <a:t>ocasionou</a:t>
            </a:r>
            <a:r>
              <a:rPr lang="en-US" dirty="0">
                <a:solidFill>
                  <a:srgbClr val="772613"/>
                </a:solidFill>
                <a:latin typeface="Berserker" panose="020B0503030202020203" pitchFamily="34" charset="0"/>
              </a:rPr>
              <a:t> </a:t>
            </a:r>
            <a:r>
              <a:rPr lang="en-US" dirty="0" err="1">
                <a:solidFill>
                  <a:srgbClr val="772613"/>
                </a:solidFill>
                <a:latin typeface="Berserker" panose="020B0503030202020203" pitchFamily="34" charset="0"/>
              </a:rPr>
              <a:t>em</a:t>
            </a:r>
            <a:r>
              <a:rPr lang="en-US" dirty="0">
                <a:solidFill>
                  <a:srgbClr val="772613"/>
                </a:solidFill>
                <a:latin typeface="Berserker" panose="020B0503030202020203" pitchFamily="34" charset="0"/>
              </a:rPr>
              <a:t> </a:t>
            </a:r>
            <a:r>
              <a:rPr lang="en-US" dirty="0" err="1">
                <a:solidFill>
                  <a:srgbClr val="772613"/>
                </a:solidFill>
                <a:latin typeface="Berserker" panose="020B0503030202020203" pitchFamily="34" charset="0"/>
              </a:rPr>
              <a:t>diversas</a:t>
            </a:r>
            <a:r>
              <a:rPr lang="en-US" dirty="0">
                <a:solidFill>
                  <a:srgbClr val="772613"/>
                </a:solidFill>
                <a:latin typeface="Berserker" panose="020B0503030202020203" pitchFamily="34" charset="0"/>
              </a:rPr>
              <a:t> </a:t>
            </a:r>
            <a:r>
              <a:rPr lang="en-US" dirty="0" err="1">
                <a:solidFill>
                  <a:srgbClr val="772613"/>
                </a:solidFill>
                <a:latin typeface="Berserker" panose="020B0503030202020203" pitchFamily="34" charset="0"/>
              </a:rPr>
              <a:t>pragas</a:t>
            </a:r>
            <a:r>
              <a:rPr lang="en-US" dirty="0">
                <a:solidFill>
                  <a:srgbClr val="772613"/>
                </a:solidFill>
                <a:latin typeface="Berserker" panose="020B0503030202020203" pitchFamily="34" charset="0"/>
              </a:rPr>
              <a:t> a </a:t>
            </a:r>
            <a:r>
              <a:rPr lang="en-US" dirty="0" err="1">
                <a:solidFill>
                  <a:srgbClr val="772613"/>
                </a:solidFill>
                <a:latin typeface="Berserker" panose="020B0503030202020203" pitchFamily="34" charset="0"/>
              </a:rPr>
              <a:t>cada</a:t>
            </a:r>
            <a:r>
              <a:rPr lang="en-US" dirty="0">
                <a:solidFill>
                  <a:srgbClr val="772613"/>
                </a:solidFill>
                <a:latin typeface="Berserker" panose="020B0503030202020203" pitchFamily="34" charset="0"/>
              </a:rPr>
              <a:t> </a:t>
            </a:r>
            <a:r>
              <a:rPr lang="en-US" dirty="0" err="1">
                <a:solidFill>
                  <a:srgbClr val="772613"/>
                </a:solidFill>
                <a:latin typeface="Berserker" panose="020B0503030202020203" pitchFamily="34" charset="0"/>
              </a:rPr>
              <a:t>deus</a:t>
            </a:r>
            <a:r>
              <a:rPr lang="en-US" dirty="0">
                <a:solidFill>
                  <a:srgbClr val="772613"/>
                </a:solidFill>
                <a:latin typeface="Berserker" panose="020B0503030202020203" pitchFamily="34" charset="0"/>
              </a:rPr>
              <a:t> que </a:t>
            </a:r>
            <a:r>
              <a:rPr lang="en-US" dirty="0" err="1">
                <a:solidFill>
                  <a:srgbClr val="772613"/>
                </a:solidFill>
                <a:latin typeface="Berserker" panose="020B0503030202020203" pitchFamily="34" charset="0"/>
              </a:rPr>
              <a:t>ele</a:t>
            </a:r>
            <a:r>
              <a:rPr lang="en-US" dirty="0">
                <a:solidFill>
                  <a:srgbClr val="772613"/>
                </a:solidFill>
                <a:latin typeface="Berserker" panose="020B0503030202020203" pitchFamily="34" charset="0"/>
              </a:rPr>
              <a:t> </a:t>
            </a:r>
            <a:r>
              <a:rPr lang="en-US" dirty="0" err="1">
                <a:solidFill>
                  <a:srgbClr val="772613"/>
                </a:solidFill>
                <a:latin typeface="Berserker" panose="020B0503030202020203" pitchFamily="34" charset="0"/>
              </a:rPr>
              <a:t>matava</a:t>
            </a:r>
            <a:r>
              <a:rPr lang="en-US" dirty="0">
                <a:solidFill>
                  <a:srgbClr val="772613"/>
                </a:solidFill>
                <a:latin typeface="Berserker" panose="020B0503030202020203" pitchFamily="34" charset="0"/>
              </a:rPr>
              <a:t>. </a:t>
            </a:r>
            <a:r>
              <a:rPr lang="en-US" dirty="0" err="1">
                <a:solidFill>
                  <a:srgbClr val="772613"/>
                </a:solidFill>
                <a:latin typeface="Berserker" panose="020B0503030202020203" pitchFamily="34" charset="0"/>
              </a:rPr>
              <a:t>Após</a:t>
            </a:r>
            <a:r>
              <a:rPr lang="en-US" dirty="0">
                <a:solidFill>
                  <a:srgbClr val="772613"/>
                </a:solidFill>
                <a:latin typeface="Berserker" panose="020B0503030202020203" pitchFamily="34" charset="0"/>
              </a:rPr>
              <a:t> </a:t>
            </a:r>
            <a:r>
              <a:rPr lang="en-US" dirty="0" err="1">
                <a:solidFill>
                  <a:srgbClr val="772613"/>
                </a:solidFill>
                <a:latin typeface="Berserker" panose="020B0503030202020203" pitchFamily="34" charset="0"/>
              </a:rPr>
              <a:t>isso</a:t>
            </a:r>
            <a:r>
              <a:rPr lang="en-US" dirty="0">
                <a:solidFill>
                  <a:srgbClr val="772613"/>
                </a:solidFill>
                <a:latin typeface="Berserker" panose="020B0503030202020203" pitchFamily="34" charset="0"/>
              </a:rPr>
              <a:t> se </a:t>
            </a:r>
            <a:r>
              <a:rPr lang="en-US" dirty="0" err="1">
                <a:solidFill>
                  <a:srgbClr val="772613"/>
                </a:solidFill>
                <a:latin typeface="Berserker" panose="020B0503030202020203" pitchFamily="34" charset="0"/>
              </a:rPr>
              <a:t>mudou</a:t>
            </a:r>
            <a:r>
              <a:rPr lang="en-US" dirty="0">
                <a:solidFill>
                  <a:srgbClr val="772613"/>
                </a:solidFill>
                <a:latin typeface="Berserker" panose="020B0503030202020203" pitchFamily="34" charset="0"/>
              </a:rPr>
              <a:t> para as </a:t>
            </a:r>
            <a:r>
              <a:rPr lang="en-US" dirty="0" err="1">
                <a:solidFill>
                  <a:srgbClr val="772613"/>
                </a:solidFill>
                <a:latin typeface="Berserker" panose="020B0503030202020203" pitchFamily="34" charset="0"/>
              </a:rPr>
              <a:t>terras</a:t>
            </a:r>
            <a:r>
              <a:rPr lang="en-US" dirty="0">
                <a:solidFill>
                  <a:srgbClr val="772613"/>
                </a:solidFill>
                <a:latin typeface="Berserker" panose="020B0503030202020203" pitchFamily="34" charset="0"/>
              </a:rPr>
              <a:t> </a:t>
            </a:r>
            <a:r>
              <a:rPr lang="en-US" dirty="0" err="1">
                <a:solidFill>
                  <a:srgbClr val="772613"/>
                </a:solidFill>
                <a:latin typeface="Berserker" panose="020B0503030202020203" pitchFamily="34" charset="0"/>
              </a:rPr>
              <a:t>nordicas</a:t>
            </a:r>
            <a:r>
              <a:rPr lang="en-US" dirty="0">
                <a:solidFill>
                  <a:srgbClr val="772613"/>
                </a:solidFill>
                <a:latin typeface="Berserker" panose="020B0503030202020203" pitchFamily="34" charset="0"/>
              </a:rPr>
              <a:t>, </a:t>
            </a:r>
            <a:r>
              <a:rPr lang="en-US" dirty="0" err="1">
                <a:solidFill>
                  <a:srgbClr val="772613"/>
                </a:solidFill>
                <a:latin typeface="Berserker" panose="020B0503030202020203" pitchFamily="34" charset="0"/>
              </a:rPr>
              <a:t>começando</a:t>
            </a:r>
            <a:r>
              <a:rPr lang="en-US" dirty="0">
                <a:solidFill>
                  <a:srgbClr val="772613"/>
                </a:solidFill>
                <a:latin typeface="Berserker" panose="020B0503030202020203" pitchFamily="34" charset="0"/>
              </a:rPr>
              <a:t> </a:t>
            </a:r>
            <a:r>
              <a:rPr lang="en-US" dirty="0" err="1">
                <a:solidFill>
                  <a:srgbClr val="772613"/>
                </a:solidFill>
                <a:latin typeface="Berserker" panose="020B0503030202020203" pitchFamily="34" charset="0"/>
              </a:rPr>
              <a:t>uma</a:t>
            </a:r>
            <a:r>
              <a:rPr lang="en-US" dirty="0">
                <a:solidFill>
                  <a:srgbClr val="772613"/>
                </a:solidFill>
                <a:latin typeface="Berserker" panose="020B0503030202020203" pitchFamily="34" charset="0"/>
              </a:rPr>
              <a:t> nova jornada </a:t>
            </a:r>
            <a:r>
              <a:rPr lang="en-US" dirty="0" err="1">
                <a:solidFill>
                  <a:srgbClr val="772613"/>
                </a:solidFill>
                <a:latin typeface="Berserker" panose="020B0503030202020203" pitchFamily="34" charset="0"/>
              </a:rPr>
              <a:t>LauFey</a:t>
            </a:r>
            <a:r>
              <a:rPr lang="en-US" dirty="0">
                <a:solidFill>
                  <a:srgbClr val="772613"/>
                </a:solidFill>
                <a:latin typeface="Berserker" panose="020B0503030202020203" pitchFamily="34" charset="0"/>
              </a:rPr>
              <a:t> que </a:t>
            </a:r>
            <a:r>
              <a:rPr lang="en-US" dirty="0" err="1">
                <a:solidFill>
                  <a:srgbClr val="772613"/>
                </a:solidFill>
                <a:latin typeface="Berserker" panose="020B0503030202020203" pitchFamily="34" charset="0"/>
              </a:rPr>
              <a:t>faleceu</a:t>
            </a:r>
            <a:r>
              <a:rPr lang="en-US" dirty="0">
                <a:solidFill>
                  <a:srgbClr val="772613"/>
                </a:solidFill>
                <a:latin typeface="Berserker" panose="020B0503030202020203" pitchFamily="34" charset="0"/>
              </a:rPr>
              <a:t> antes dos </a:t>
            </a:r>
            <a:r>
              <a:rPr lang="en-US" dirty="0" err="1">
                <a:solidFill>
                  <a:srgbClr val="772613"/>
                </a:solidFill>
                <a:latin typeface="Berserker" panose="020B0503030202020203" pitchFamily="34" charset="0"/>
              </a:rPr>
              <a:t>acontecimentos</a:t>
            </a:r>
            <a:r>
              <a:rPr lang="en-US" dirty="0">
                <a:solidFill>
                  <a:srgbClr val="772613"/>
                </a:solidFill>
                <a:latin typeface="Berserker" panose="020B0503030202020203" pitchFamily="34" charset="0"/>
              </a:rPr>
              <a:t> de God Of War 2018 com </a:t>
            </a:r>
            <a:r>
              <a:rPr lang="en-US" dirty="0" err="1">
                <a:solidFill>
                  <a:srgbClr val="772613"/>
                </a:solidFill>
                <a:latin typeface="Berserker" panose="020B0503030202020203" pitchFamily="34" charset="0"/>
              </a:rPr>
              <a:t>seu</a:t>
            </a:r>
            <a:r>
              <a:rPr lang="en-US" dirty="0">
                <a:solidFill>
                  <a:srgbClr val="772613"/>
                </a:solidFill>
                <a:latin typeface="Berserker" panose="020B0503030202020203" pitchFamily="34" charset="0"/>
              </a:rPr>
              <a:t> </a:t>
            </a:r>
            <a:r>
              <a:rPr lang="en-US" dirty="0" err="1">
                <a:solidFill>
                  <a:srgbClr val="772613"/>
                </a:solidFill>
                <a:latin typeface="Berserker" panose="020B0503030202020203" pitchFamily="34" charset="0"/>
              </a:rPr>
              <a:t>filho</a:t>
            </a:r>
            <a:r>
              <a:rPr lang="en-US" dirty="0">
                <a:solidFill>
                  <a:srgbClr val="772613"/>
                </a:solidFill>
                <a:latin typeface="Berserker" panose="020B0503030202020203" pitchFamily="34" charset="0"/>
              </a:rPr>
              <a:t> Atreus.</a:t>
            </a:r>
            <a:endParaRPr lang="pt-BR" b="0" i="0" dirty="0">
              <a:solidFill>
                <a:srgbClr val="772613"/>
              </a:solidFill>
              <a:effectLst/>
              <a:latin typeface="Berserker" panose="020B0503030202020203" pitchFamily="34" charset="0"/>
            </a:endParaRPr>
          </a:p>
        </p:txBody>
      </p:sp>
      <p:sp>
        <p:nvSpPr>
          <p:cNvPr id="15" name="CaixaDeTexto 14">
            <a:extLst>
              <a:ext uri="{FF2B5EF4-FFF2-40B4-BE49-F238E27FC236}">
                <a16:creationId xmlns:a16="http://schemas.microsoft.com/office/drawing/2014/main" id="{015CFFC4-C903-48B6-A107-22C2C714468E}"/>
              </a:ext>
            </a:extLst>
          </p:cNvPr>
          <p:cNvSpPr txBox="1"/>
          <p:nvPr/>
        </p:nvSpPr>
        <p:spPr>
          <a:xfrm>
            <a:off x="6620726" y="555539"/>
            <a:ext cx="2534066" cy="584775"/>
          </a:xfrm>
          <a:prstGeom prst="rect">
            <a:avLst/>
          </a:prstGeom>
          <a:noFill/>
        </p:spPr>
        <p:txBody>
          <a:bodyPr wrap="square" rtlCol="0">
            <a:spAutoFit/>
          </a:bodyPr>
          <a:lstStyle/>
          <a:p>
            <a:r>
              <a:rPr lang="pt-BR" sz="3200" dirty="0">
                <a:solidFill>
                  <a:srgbClr val="772613"/>
                </a:solidFill>
                <a:latin typeface="Berserker" panose="020B0503030202020203" pitchFamily="34" charset="0"/>
              </a:rPr>
              <a:t>ATREUS</a:t>
            </a:r>
            <a:endParaRPr lang="pt-BR" sz="3200" b="0" i="0" dirty="0">
              <a:solidFill>
                <a:srgbClr val="772613"/>
              </a:solidFill>
              <a:effectLst/>
              <a:latin typeface="Berserker" panose="020B0503030202020203" pitchFamily="34" charset="0"/>
            </a:endParaRPr>
          </a:p>
        </p:txBody>
      </p:sp>
      <p:sp>
        <p:nvSpPr>
          <p:cNvPr id="16" name="CaixaDeTexto 15">
            <a:extLst>
              <a:ext uri="{FF2B5EF4-FFF2-40B4-BE49-F238E27FC236}">
                <a16:creationId xmlns:a16="http://schemas.microsoft.com/office/drawing/2014/main" id="{2B24749A-5191-4979-BA91-DD294DB928C8}"/>
              </a:ext>
            </a:extLst>
          </p:cNvPr>
          <p:cNvSpPr txBox="1"/>
          <p:nvPr/>
        </p:nvSpPr>
        <p:spPr>
          <a:xfrm>
            <a:off x="6620725" y="1283644"/>
            <a:ext cx="5115133" cy="2862322"/>
          </a:xfrm>
          <a:prstGeom prst="rect">
            <a:avLst/>
          </a:prstGeom>
          <a:noFill/>
        </p:spPr>
        <p:txBody>
          <a:bodyPr wrap="square" rtlCol="0">
            <a:spAutoFit/>
          </a:bodyPr>
          <a:lstStyle/>
          <a:p>
            <a:pPr fontAlgn="base"/>
            <a:r>
              <a:rPr lang="pt-BR" dirty="0">
                <a:solidFill>
                  <a:srgbClr val="772613"/>
                </a:solidFill>
              </a:rPr>
              <a:t>Atreus é o primeiro filho de Kratos a nascer após a morte dos deuses do Olimpo e não ter nascido na Grécia. Ele não estava inicialmente ciente do status de Deus de seu pai, e apenas assumiu que ele era muito forte, nunca se surpreendendo com suas façanhas físicas. No final de God Of War 2018, acontece uma grande revelação de quem Atreus é verdadeiramente. Em God Of War Ragnarok Atreus terá uma grande importância para os acontecimentos da historia </a:t>
            </a:r>
          </a:p>
        </p:txBody>
      </p:sp>
    </p:spTree>
    <p:extLst>
      <p:ext uri="{BB962C8B-B14F-4D97-AF65-F5344CB8AC3E}">
        <p14:creationId xmlns:p14="http://schemas.microsoft.com/office/powerpoint/2010/main" val="1172696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B32510DD-1AD2-41AA-B247-C6941AEA20D5}"/>
              </a:ext>
            </a:extLst>
          </p:cNvPr>
          <p:cNvGrpSpPr/>
          <p:nvPr/>
        </p:nvGrpSpPr>
        <p:grpSpPr>
          <a:xfrm>
            <a:off x="-233737" y="-130630"/>
            <a:ext cx="12686993" cy="7126515"/>
            <a:chOff x="999978" y="-594552"/>
            <a:chExt cx="9001126" cy="6858000"/>
          </a:xfrm>
        </p:grpSpPr>
        <p:pic>
          <p:nvPicPr>
            <p:cNvPr id="10" name="Picture 12">
              <a:extLst>
                <a:ext uri="{FF2B5EF4-FFF2-40B4-BE49-F238E27FC236}">
                  <a16:creationId xmlns:a16="http://schemas.microsoft.com/office/drawing/2014/main" id="{BDAE443E-A636-4BDF-93C3-2DA617ECC8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0541" y="-594552"/>
              <a:ext cx="45005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7F25359-CEC0-4CD5-8A79-6D9A26C4B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978" y="-594552"/>
              <a:ext cx="4500563" cy="685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8">
            <a:extLst>
              <a:ext uri="{FF2B5EF4-FFF2-40B4-BE49-F238E27FC236}">
                <a16:creationId xmlns:a16="http://schemas.microsoft.com/office/drawing/2014/main" id="{52866F1F-CFAD-4692-B443-FC4DEA8305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12700"/>
            <a:ext cx="60579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41A8933D-9330-4F58-99DF-9A967A0355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260041" y="12700"/>
            <a:ext cx="593195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4">
            <a:extLst>
              <a:ext uri="{FF2B5EF4-FFF2-40B4-BE49-F238E27FC236}">
                <a16:creationId xmlns:a16="http://schemas.microsoft.com/office/drawing/2014/main" id="{1FB3F8D6-2358-4E08-BEDE-95FF8C4514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68804" y="3153778"/>
            <a:ext cx="2812521" cy="3537762"/>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374C6DC6-70A9-4326-9817-1534D5CFED42}"/>
              </a:ext>
            </a:extLst>
          </p:cNvPr>
          <p:cNvSpPr txBox="1"/>
          <p:nvPr/>
        </p:nvSpPr>
        <p:spPr>
          <a:xfrm>
            <a:off x="472867" y="555539"/>
            <a:ext cx="2534066" cy="584775"/>
          </a:xfrm>
          <a:prstGeom prst="rect">
            <a:avLst/>
          </a:prstGeom>
          <a:noFill/>
        </p:spPr>
        <p:txBody>
          <a:bodyPr wrap="square" rtlCol="0">
            <a:spAutoFit/>
          </a:bodyPr>
          <a:lstStyle/>
          <a:p>
            <a:r>
              <a:rPr lang="pt-BR" sz="3200" dirty="0">
                <a:solidFill>
                  <a:srgbClr val="772613"/>
                </a:solidFill>
                <a:latin typeface="Berserker" panose="020B0503030202020203" pitchFamily="34" charset="0"/>
              </a:rPr>
              <a:t>SKOL E HATI</a:t>
            </a:r>
            <a:endParaRPr lang="pt-BR" sz="3200" b="0" i="0" dirty="0">
              <a:solidFill>
                <a:srgbClr val="772613"/>
              </a:solidFill>
              <a:effectLst/>
              <a:latin typeface="Berserker" panose="020B0503030202020203" pitchFamily="34" charset="0"/>
            </a:endParaRPr>
          </a:p>
        </p:txBody>
      </p:sp>
      <p:sp>
        <p:nvSpPr>
          <p:cNvPr id="9" name="CaixaDeTexto 8">
            <a:extLst>
              <a:ext uri="{FF2B5EF4-FFF2-40B4-BE49-F238E27FC236}">
                <a16:creationId xmlns:a16="http://schemas.microsoft.com/office/drawing/2014/main" id="{ACBBF928-6CAB-4EBC-A1A7-702CA6196808}"/>
              </a:ext>
            </a:extLst>
          </p:cNvPr>
          <p:cNvSpPr txBox="1"/>
          <p:nvPr/>
        </p:nvSpPr>
        <p:spPr>
          <a:xfrm>
            <a:off x="472866" y="1283644"/>
            <a:ext cx="5115133" cy="2542363"/>
          </a:xfrm>
          <a:prstGeom prst="rect">
            <a:avLst/>
          </a:prstGeom>
          <a:noFill/>
        </p:spPr>
        <p:txBody>
          <a:bodyPr wrap="square" rtlCol="0">
            <a:spAutoFit/>
          </a:bodyPr>
          <a:lstStyle/>
          <a:p>
            <a:pPr>
              <a:lnSpc>
                <a:spcPct val="150000"/>
              </a:lnSpc>
            </a:pPr>
            <a:r>
              <a:rPr lang="pt-BR" dirty="0">
                <a:solidFill>
                  <a:srgbClr val="772613"/>
                </a:solidFill>
              </a:rPr>
              <a:t>Na mitologia nórdica, Sköll e Hati são filhos de Fenrir e netos de Loki . Sköll e Hati perseguem as carruagens puxadas por cavalos de Sól e Máni , o sol e a lua personificados, respectivamente, todos os dias e noites até finalmente pegá-los, marcando o início do Ragnarök .</a:t>
            </a:r>
            <a:endParaRPr lang="pt-BR" sz="1600" b="0" i="0" dirty="0">
              <a:solidFill>
                <a:srgbClr val="772613"/>
              </a:solidFill>
              <a:effectLst/>
              <a:latin typeface="Berserker" panose="020B0503030202020203" pitchFamily="34" charset="0"/>
            </a:endParaRPr>
          </a:p>
        </p:txBody>
      </p:sp>
      <p:sp>
        <p:nvSpPr>
          <p:cNvPr id="12" name="CaixaDeTexto 11">
            <a:extLst>
              <a:ext uri="{FF2B5EF4-FFF2-40B4-BE49-F238E27FC236}">
                <a16:creationId xmlns:a16="http://schemas.microsoft.com/office/drawing/2014/main" id="{AAD78FF7-22D4-4C8E-920F-69E42E3E70F2}"/>
              </a:ext>
            </a:extLst>
          </p:cNvPr>
          <p:cNvSpPr txBox="1"/>
          <p:nvPr/>
        </p:nvSpPr>
        <p:spPr>
          <a:xfrm>
            <a:off x="6620726" y="555539"/>
            <a:ext cx="2534066" cy="584775"/>
          </a:xfrm>
          <a:prstGeom prst="rect">
            <a:avLst/>
          </a:prstGeom>
          <a:noFill/>
        </p:spPr>
        <p:txBody>
          <a:bodyPr wrap="square" rtlCol="0">
            <a:spAutoFit/>
          </a:bodyPr>
          <a:lstStyle/>
          <a:p>
            <a:r>
              <a:rPr lang="pt-BR" sz="3200" dirty="0">
                <a:solidFill>
                  <a:srgbClr val="772613"/>
                </a:solidFill>
                <a:latin typeface="Berserker" panose="020B0503030202020203" pitchFamily="34" charset="0"/>
              </a:rPr>
              <a:t>FENRIR</a:t>
            </a:r>
            <a:endParaRPr lang="pt-BR" sz="3200" b="0" i="0" dirty="0">
              <a:solidFill>
                <a:srgbClr val="772613"/>
              </a:solidFill>
              <a:effectLst/>
              <a:latin typeface="Berserker" panose="020B0503030202020203" pitchFamily="34" charset="0"/>
            </a:endParaRPr>
          </a:p>
        </p:txBody>
      </p:sp>
      <p:sp>
        <p:nvSpPr>
          <p:cNvPr id="13" name="CaixaDeTexto 12">
            <a:extLst>
              <a:ext uri="{FF2B5EF4-FFF2-40B4-BE49-F238E27FC236}">
                <a16:creationId xmlns:a16="http://schemas.microsoft.com/office/drawing/2014/main" id="{3282BEF2-D271-49EB-80F1-078DDDEDE89F}"/>
              </a:ext>
            </a:extLst>
          </p:cNvPr>
          <p:cNvSpPr txBox="1"/>
          <p:nvPr/>
        </p:nvSpPr>
        <p:spPr>
          <a:xfrm>
            <a:off x="6620725" y="1283644"/>
            <a:ext cx="5115133" cy="2957861"/>
          </a:xfrm>
          <a:prstGeom prst="rect">
            <a:avLst/>
          </a:prstGeom>
          <a:noFill/>
        </p:spPr>
        <p:txBody>
          <a:bodyPr wrap="square" rtlCol="0">
            <a:spAutoFit/>
          </a:bodyPr>
          <a:lstStyle/>
          <a:p>
            <a:pPr>
              <a:lnSpc>
                <a:spcPct val="150000"/>
              </a:lnSpc>
            </a:pPr>
            <a:r>
              <a:rPr lang="pt-BR" dirty="0">
                <a:solidFill>
                  <a:srgbClr val="772613"/>
                </a:solidFill>
              </a:rPr>
              <a:t>Na mitologia nórdica, Fenrir é filho de Loki e da gigante Angrboda, além de ser o principal inimigo dos deuses Aesir, ou seja, Odin, Thor e companhia. O monstro é responsável não apenas por matar Odin, o Pai de Todos, mas também por gerar Sköll e Hati, os lobos incumbidos de devorar o sol e a lua, evento apontado como auge do Ragnarök.</a:t>
            </a:r>
            <a:endParaRPr lang="pt-BR" sz="1600" b="0" i="0" dirty="0">
              <a:solidFill>
                <a:srgbClr val="772613"/>
              </a:solidFill>
              <a:effectLst/>
              <a:latin typeface="Berserker" panose="020B0503030202020203" pitchFamily="34" charset="0"/>
            </a:endParaRPr>
          </a:p>
        </p:txBody>
      </p:sp>
    </p:spTree>
    <p:extLst>
      <p:ext uri="{BB962C8B-B14F-4D97-AF65-F5344CB8AC3E}">
        <p14:creationId xmlns:p14="http://schemas.microsoft.com/office/powerpoint/2010/main" val="914456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B32510DD-1AD2-41AA-B247-C6941AEA20D5}"/>
              </a:ext>
            </a:extLst>
          </p:cNvPr>
          <p:cNvGrpSpPr/>
          <p:nvPr/>
        </p:nvGrpSpPr>
        <p:grpSpPr>
          <a:xfrm>
            <a:off x="-233737" y="-130630"/>
            <a:ext cx="12686993" cy="7126515"/>
            <a:chOff x="999978" y="-594552"/>
            <a:chExt cx="9001126" cy="6858000"/>
          </a:xfrm>
        </p:grpSpPr>
        <p:pic>
          <p:nvPicPr>
            <p:cNvPr id="10" name="Picture 12">
              <a:extLst>
                <a:ext uri="{FF2B5EF4-FFF2-40B4-BE49-F238E27FC236}">
                  <a16:creationId xmlns:a16="http://schemas.microsoft.com/office/drawing/2014/main" id="{BDAE443E-A636-4BDF-93C3-2DA617ECC8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0541" y="-594552"/>
              <a:ext cx="45005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7F25359-CEC0-4CD5-8A79-6D9A26C4B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978" y="-594552"/>
              <a:ext cx="4500563" cy="685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8">
            <a:extLst>
              <a:ext uri="{FF2B5EF4-FFF2-40B4-BE49-F238E27FC236}">
                <a16:creationId xmlns:a16="http://schemas.microsoft.com/office/drawing/2014/main" id="{87691BAC-AC5E-44A8-9A19-E8A6F6F99F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12700"/>
            <a:ext cx="60579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69FB2E45-F6E4-4B72-91AD-A0B59EFF5D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260041" y="12700"/>
            <a:ext cx="593195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2">
            <a:extLst>
              <a:ext uri="{FF2B5EF4-FFF2-40B4-BE49-F238E27FC236}">
                <a16:creationId xmlns:a16="http://schemas.microsoft.com/office/drawing/2014/main" id="{02C100D8-BE55-4466-9AFE-4A60F233BF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1123" y="3419475"/>
            <a:ext cx="3483027" cy="3337901"/>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956A2E5F-D92E-473C-85CB-3738657C071B}"/>
              </a:ext>
            </a:extLst>
          </p:cNvPr>
          <p:cNvSpPr txBox="1"/>
          <p:nvPr/>
        </p:nvSpPr>
        <p:spPr>
          <a:xfrm>
            <a:off x="472867" y="555539"/>
            <a:ext cx="2534066" cy="584775"/>
          </a:xfrm>
          <a:prstGeom prst="rect">
            <a:avLst/>
          </a:prstGeom>
          <a:noFill/>
        </p:spPr>
        <p:txBody>
          <a:bodyPr wrap="square" rtlCol="0">
            <a:spAutoFit/>
          </a:bodyPr>
          <a:lstStyle/>
          <a:p>
            <a:r>
              <a:rPr lang="pt-BR" sz="3200" dirty="0">
                <a:solidFill>
                  <a:srgbClr val="772613"/>
                </a:solidFill>
                <a:latin typeface="Berserker" panose="020B0503030202020203" pitchFamily="34" charset="0"/>
              </a:rPr>
              <a:t>FREYA</a:t>
            </a:r>
            <a:endParaRPr lang="pt-BR" sz="3200" b="0" i="0" dirty="0">
              <a:solidFill>
                <a:srgbClr val="772613"/>
              </a:solidFill>
              <a:effectLst/>
              <a:latin typeface="Berserker" panose="020B0503030202020203" pitchFamily="34" charset="0"/>
            </a:endParaRPr>
          </a:p>
        </p:txBody>
      </p:sp>
      <p:sp>
        <p:nvSpPr>
          <p:cNvPr id="9" name="CaixaDeTexto 8">
            <a:extLst>
              <a:ext uri="{FF2B5EF4-FFF2-40B4-BE49-F238E27FC236}">
                <a16:creationId xmlns:a16="http://schemas.microsoft.com/office/drawing/2014/main" id="{121457D7-8B89-4C6E-8B4F-351E321CEA69}"/>
              </a:ext>
            </a:extLst>
          </p:cNvPr>
          <p:cNvSpPr txBox="1"/>
          <p:nvPr/>
        </p:nvSpPr>
        <p:spPr>
          <a:xfrm>
            <a:off x="310474" y="1283644"/>
            <a:ext cx="5493425" cy="2585323"/>
          </a:xfrm>
          <a:prstGeom prst="rect">
            <a:avLst/>
          </a:prstGeom>
          <a:noFill/>
        </p:spPr>
        <p:txBody>
          <a:bodyPr wrap="square" rtlCol="0">
            <a:spAutoFit/>
          </a:bodyPr>
          <a:lstStyle/>
          <a:p>
            <a:pPr fontAlgn="base"/>
            <a:r>
              <a:rPr lang="pt-BR" b="1" dirty="0">
                <a:solidFill>
                  <a:srgbClr val="772613"/>
                </a:solidFill>
                <a:latin typeface="Berserker" panose="020B0503030202020203"/>
              </a:rPr>
              <a:t>Freya</a:t>
            </a:r>
            <a:r>
              <a:rPr lang="pt-BR" dirty="0">
                <a:solidFill>
                  <a:srgbClr val="772613"/>
                </a:solidFill>
                <a:latin typeface="Berserker" panose="020B0503030202020203"/>
              </a:rPr>
              <a:t> , também conhecida como a </a:t>
            </a:r>
            <a:r>
              <a:rPr lang="pt-BR" b="1" dirty="0">
                <a:solidFill>
                  <a:srgbClr val="772613"/>
                </a:solidFill>
                <a:latin typeface="Berserker" panose="020B0503030202020203"/>
              </a:rPr>
              <a:t>Bruxa da Floresta</a:t>
            </a:r>
            <a:r>
              <a:rPr lang="pt-BR" dirty="0">
                <a:solidFill>
                  <a:srgbClr val="772613"/>
                </a:solidFill>
                <a:latin typeface="Berserker" panose="020B0503030202020203"/>
              </a:rPr>
              <a:t> , é uma personagem muito importante em </a:t>
            </a:r>
            <a:r>
              <a:rPr lang="pt-BR" i="1" dirty="0">
                <a:solidFill>
                  <a:srgbClr val="772613"/>
                </a:solidFill>
                <a:latin typeface="Berserker" panose="020B0503030202020203"/>
              </a:rPr>
              <a:t>God of War</a:t>
            </a:r>
            <a:r>
              <a:rPr lang="pt-BR" dirty="0">
                <a:solidFill>
                  <a:srgbClr val="772613"/>
                </a:solidFill>
                <a:latin typeface="Berserker" panose="020B0503030202020203"/>
              </a:rPr>
              <a:t> (2018) . Ela é uma deusa Vanir que ajuda Kratos e Atreus em sua jornada.</a:t>
            </a:r>
          </a:p>
          <a:p>
            <a:pPr fontAlgn="base"/>
            <a:r>
              <a:rPr lang="pt-BR" dirty="0">
                <a:solidFill>
                  <a:srgbClr val="772613"/>
                </a:solidFill>
                <a:latin typeface="Berserker" panose="020B0503030202020203"/>
              </a:rPr>
              <a:t>Ela é filha de Njörd , ex-esposa de Odin , mãe distante de Baldur e Hermodr , irmã de Freyr , e ex-rainha das Valquírias antes de Sigrún .Freya retornará como o antagonista secundário de </a:t>
            </a:r>
            <a:r>
              <a:rPr lang="pt-BR" i="1" dirty="0">
                <a:solidFill>
                  <a:srgbClr val="772613"/>
                </a:solidFill>
                <a:latin typeface="Berserker" panose="020B0503030202020203"/>
              </a:rPr>
              <a:t>God of War: Ragnarök</a:t>
            </a:r>
            <a:r>
              <a:rPr lang="pt-BR" dirty="0">
                <a:solidFill>
                  <a:srgbClr val="772613"/>
                </a:solidFill>
                <a:latin typeface="Berserker" panose="020B0503030202020203"/>
              </a:rPr>
              <a:t> , </a:t>
            </a:r>
          </a:p>
          <a:p>
            <a:pPr fontAlgn="base"/>
            <a:r>
              <a:rPr lang="pt-BR" dirty="0">
                <a:solidFill>
                  <a:srgbClr val="772613"/>
                </a:solidFill>
                <a:latin typeface="Berserker" panose="020B0503030202020203"/>
              </a:rPr>
              <a:t>buscando vingança contra Kratos por matar Baldur</a:t>
            </a:r>
            <a:r>
              <a:rPr lang="pt-BR" sz="1600" dirty="0">
                <a:solidFill>
                  <a:srgbClr val="772613"/>
                </a:solidFill>
              </a:rPr>
              <a:t>.</a:t>
            </a:r>
          </a:p>
        </p:txBody>
      </p:sp>
      <p:sp>
        <p:nvSpPr>
          <p:cNvPr id="15" name="CaixaDeTexto 14">
            <a:extLst>
              <a:ext uri="{FF2B5EF4-FFF2-40B4-BE49-F238E27FC236}">
                <a16:creationId xmlns:a16="http://schemas.microsoft.com/office/drawing/2014/main" id="{189DA279-4EC2-4C3D-8606-7046D0FA8670}"/>
              </a:ext>
            </a:extLst>
          </p:cNvPr>
          <p:cNvSpPr txBox="1"/>
          <p:nvPr/>
        </p:nvSpPr>
        <p:spPr>
          <a:xfrm>
            <a:off x="6620726" y="555539"/>
            <a:ext cx="2534066" cy="584775"/>
          </a:xfrm>
          <a:prstGeom prst="rect">
            <a:avLst/>
          </a:prstGeom>
          <a:noFill/>
        </p:spPr>
        <p:txBody>
          <a:bodyPr wrap="square" rtlCol="0">
            <a:spAutoFit/>
          </a:bodyPr>
          <a:lstStyle/>
          <a:p>
            <a:r>
              <a:rPr lang="pt-BR" sz="3200" dirty="0">
                <a:solidFill>
                  <a:srgbClr val="772613"/>
                </a:solidFill>
                <a:latin typeface="Berserker" panose="020B0503030202020203" pitchFamily="34" charset="0"/>
              </a:rPr>
              <a:t>ANGRBODA</a:t>
            </a:r>
            <a:endParaRPr lang="pt-BR" sz="3200" b="0" i="0" dirty="0">
              <a:solidFill>
                <a:srgbClr val="772613"/>
              </a:solidFill>
              <a:effectLst/>
              <a:latin typeface="Berserker" panose="020B0503030202020203" pitchFamily="34" charset="0"/>
            </a:endParaRPr>
          </a:p>
        </p:txBody>
      </p:sp>
      <p:sp>
        <p:nvSpPr>
          <p:cNvPr id="16" name="CaixaDeTexto 15">
            <a:extLst>
              <a:ext uri="{FF2B5EF4-FFF2-40B4-BE49-F238E27FC236}">
                <a16:creationId xmlns:a16="http://schemas.microsoft.com/office/drawing/2014/main" id="{55FD37AD-1A14-4482-8E63-893A26868E0F}"/>
              </a:ext>
            </a:extLst>
          </p:cNvPr>
          <p:cNvSpPr txBox="1"/>
          <p:nvPr/>
        </p:nvSpPr>
        <p:spPr>
          <a:xfrm>
            <a:off x="6620725" y="1283644"/>
            <a:ext cx="5115133" cy="2031325"/>
          </a:xfrm>
          <a:prstGeom prst="rect">
            <a:avLst/>
          </a:prstGeom>
          <a:noFill/>
        </p:spPr>
        <p:txBody>
          <a:bodyPr wrap="square" rtlCol="0">
            <a:spAutoFit/>
          </a:bodyPr>
          <a:lstStyle/>
          <a:p>
            <a:pPr fontAlgn="base"/>
            <a:r>
              <a:rPr lang="pt-BR" dirty="0">
                <a:solidFill>
                  <a:srgbClr val="772613"/>
                </a:solidFill>
              </a:rPr>
              <a:t>Na mitologia nórdica, Angrboda (Angurboda, Angerboda, significado "Aquela que traz a tristeza") é uma giganta, amante do deus Loki e cultuada como a deusa do medo, devido aos seus monstruosos filhos. Ela era forte, poderosa e determinada, conhecida como "A Guardiã de Járnvid (Floresta de Ferro)".</a:t>
            </a:r>
          </a:p>
        </p:txBody>
      </p:sp>
    </p:spTree>
    <p:extLst>
      <p:ext uri="{BB962C8B-B14F-4D97-AF65-F5344CB8AC3E}">
        <p14:creationId xmlns:p14="http://schemas.microsoft.com/office/powerpoint/2010/main" val="1605738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6748873|-4715511|-15368417|-11851413|-11645362|Markido&quot;,&quot;Id&quot;:&quot;614259f132304531ec9acbc9&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558</TotalTime>
  <Words>1181</Words>
  <Application>Microsoft Office PowerPoint</Application>
  <PresentationFormat>Widescreen</PresentationFormat>
  <Paragraphs>58</Paragraphs>
  <Slides>13</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13</vt:i4>
      </vt:variant>
    </vt:vector>
  </HeadingPairs>
  <TitlesOfParts>
    <vt:vector size="19" baseType="lpstr">
      <vt:lpstr>Arial</vt:lpstr>
      <vt:lpstr>Berserker</vt:lpstr>
      <vt:lpstr>Calibri</vt:lpstr>
      <vt:lpstr>Calibri Light</vt:lpstr>
      <vt:lpstr>GodOfWar</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Marcelo Setubal</dc:creator>
  <cp:lastModifiedBy>marcos antonio</cp:lastModifiedBy>
  <cp:revision>125</cp:revision>
  <dcterms:created xsi:type="dcterms:W3CDTF">2021-09-15T12:59:51Z</dcterms:created>
  <dcterms:modified xsi:type="dcterms:W3CDTF">2022-10-25T01:32:55Z</dcterms:modified>
</cp:coreProperties>
</file>